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91" r:id="rId3"/>
    <p:sldId id="293" r:id="rId4"/>
    <p:sldId id="294" r:id="rId5"/>
    <p:sldId id="314" r:id="rId6"/>
    <p:sldId id="296" r:id="rId7"/>
    <p:sldId id="315" r:id="rId8"/>
    <p:sldId id="258" r:id="rId9"/>
    <p:sldId id="283" r:id="rId10"/>
    <p:sldId id="288" r:id="rId11"/>
    <p:sldId id="289" r:id="rId12"/>
    <p:sldId id="323" r:id="rId13"/>
    <p:sldId id="300" r:id="rId14"/>
    <p:sldId id="298" r:id="rId15"/>
    <p:sldId id="299" r:id="rId16"/>
    <p:sldId id="301" r:id="rId17"/>
    <p:sldId id="324" r:id="rId18"/>
    <p:sldId id="302" r:id="rId19"/>
    <p:sldId id="280" r:id="rId20"/>
    <p:sldId id="316" r:id="rId21"/>
    <p:sldId id="317" r:id="rId22"/>
    <p:sldId id="318" r:id="rId23"/>
    <p:sldId id="319" r:id="rId24"/>
    <p:sldId id="279" r:id="rId25"/>
    <p:sldId id="287" r:id="rId26"/>
    <p:sldId id="286" r:id="rId27"/>
    <p:sldId id="274" r:id="rId28"/>
    <p:sldId id="308" r:id="rId29"/>
    <p:sldId id="310" r:id="rId30"/>
    <p:sldId id="309" r:id="rId31"/>
    <p:sldId id="322" r:id="rId32"/>
    <p:sldId id="325" r:id="rId33"/>
    <p:sldId id="311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本 玲暢" initials="中玲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D078F-0483-4C0A-B9BB-23DE474DCBFA}" v="13" dt="2019-11-01T04:04:56.787"/>
    <p1510:client id="{3D566C59-E708-4C7C-AEFB-4D9A4B0F3863}" v="23" dt="2019-12-13T00:43:01.073"/>
    <p1510:client id="{3EFAF3A1-629A-491E-890A-576E22A0B662}" v="83" dt="2019-12-12T10:08:03.746"/>
    <p1510:client id="{4D6151C7-8908-4906-93ED-50F333472CD0}" v="1" dt="2019-11-01T04:01:24.273"/>
    <p1510:client id="{543F6F94-B4CE-4B6A-9FA3-775BA57F2278}" v="103" dt="2019-12-12T05:57:59.479"/>
    <p1510:client id="{608FCDF6-831E-4CE3-9A75-278ABECD1C03}" v="4" dt="2020-01-20T07:59:18.783"/>
    <p1510:client id="{61388CC6-E419-4561-94D5-11B02F12D097}" v="744" dt="2019-12-12T02:50:56.551"/>
    <p1510:client id="{7CA52C4A-FD67-46EF-87FF-B515975F2C97}" v="470" dt="2019-10-25T04:27:19.378"/>
    <p1510:client id="{7F9AF66E-7DEF-47B5-BE4C-283E0D2867F2}" v="4" dt="2019-12-13T00:51:49.196"/>
    <p1510:client id="{82489562-EB1F-4569-B10E-BF6A2A2DB780}" v="1090" dt="2019-12-11T10:45:53.272"/>
    <p1510:client id="{85A6C316-8795-4E6C-9B51-824F10D13FEF}" v="315" dt="2019-10-31T10:23:07.219"/>
    <p1510:client id="{8E1B9411-E068-417F-8DFA-56B67B7EB9A9}" v="57" dt="2019-10-30T06:44:27.249"/>
    <p1510:client id="{8FBDD044-1441-4097-9793-D9355E2AA614}" v="1038" dt="2019-10-25T07:19:57.465"/>
    <p1510:client id="{9645A695-5E5A-4CF7-A6D5-0278C30AD92A}" v="76" dt="2019-12-12T13:52:53.657"/>
    <p1510:client id="{9ACB0A5C-46E0-44A6-B37C-F1304BCE98C0}" v="37" dt="2019-12-12T02:37:27.125"/>
    <p1510:client id="{9E060383-B607-4578-88D5-BD8BF4FAF1F0}" v="221" dt="2019-10-28T05:05:50.214"/>
    <p1510:client id="{A4F6AE9B-F8D7-4CD2-BE0E-701327C0A91E}" v="561" dt="2019-10-27T09:34:17.096"/>
    <p1510:client id="{C4393A53-8D71-4E68-845D-BFCA9150FED3}" v="2732" dt="2019-10-27T08:45:31.149"/>
    <p1510:client id="{CF31655A-F531-4402-A334-365418816CB8}" v="6" dt="2019-12-10T08:29:11.529"/>
    <p1510:client id="{E5A93568-E1FC-4E7B-A4C5-9D269C03FCCB}" v="477" dt="2019-12-11T14:14:12.267"/>
    <p1510:client id="{EC5FBD39-CF9C-45BB-85C9-B22DDFAA8E38}" v="17" dt="2019-12-13T03:57:32.610"/>
    <p1510:client id="{F238D685-43A9-4A67-85DE-53E40A64E987}" v="13" dt="2019-12-12T07:02:59.603"/>
    <p1510:client id="{F6A98F5B-D92E-4B60-AE1C-5DD3B971E292}" v="22" dt="2019-12-13T03:23:02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Objects="1">
      <p:cViewPr varScale="1">
        <p:scale>
          <a:sx n="83" d="100"/>
          <a:sy n="83" d="100"/>
        </p:scale>
        <p:origin x="-634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dirty="0" smtClean="0"/>
              <a:t>PG</a:t>
            </a:r>
            <a:r>
              <a:rPr lang="ja-JP" altLang="en-US" dirty="0" smtClean="0"/>
              <a:t>実装数</a:t>
            </a:r>
            <a:r>
              <a:rPr lang="en-US" altLang="ja-JP" dirty="0" smtClean="0"/>
              <a:t>(</a:t>
            </a:r>
            <a:r>
              <a:rPr lang="ja-JP" altLang="en-US" dirty="0" smtClean="0"/>
              <a:t>項目別</a:t>
            </a:r>
            <a:r>
              <a:rPr lang="en-US" altLang="ja-JP" dirty="0" smtClean="0"/>
              <a:t>)</a:t>
            </a:r>
            <a:endParaRPr lang="ja-JP" altLang="en-US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7994969378827652E-2"/>
          <c:y val="0.18512191282468549"/>
          <c:w val="0.55193022747156606"/>
          <c:h val="0.7308655431308105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CG実装数</c:v>
                </c:pt>
              </c:strCache>
            </c:strRef>
          </c:tx>
          <c:dLbls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シーン【春日井】</c:v>
                </c:pt>
                <c:pt idx="1">
                  <c:v>エネミー【中本】</c:v>
                </c:pt>
                <c:pt idx="2">
                  <c:v>プレイヤー【春日井】【中本】</c:v>
                </c:pt>
                <c:pt idx="3">
                  <c:v>ＵＩ【春日井】</c:v>
                </c:pt>
                <c:pt idx="4">
                  <c:v>データ入出力【中本】</c:v>
                </c:pt>
                <c:pt idx="5">
                  <c:v>オブジェクト【春日井】</c:v>
                </c:pt>
                <c:pt idx="6">
                  <c:v>サウンド【中本】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39</c:v>
                </c:pt>
                <c:pt idx="1">
                  <c:v>37</c:v>
                </c:pt>
                <c:pt idx="2">
                  <c:v>24</c:v>
                </c:pt>
                <c:pt idx="3">
                  <c:v>12</c:v>
                </c:pt>
                <c:pt idx="4">
                  <c:v>5</c:v>
                </c:pt>
                <c:pt idx="5">
                  <c:v>3</c:v>
                </c:pt>
                <c:pt idx="6">
                  <c:v>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ja-JP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7994969378827652E-2"/>
          <c:y val="0.18512191282468549"/>
          <c:w val="0.55193022747156606"/>
          <c:h val="0.7308655431308105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CG実装数</c:v>
                </c:pt>
              </c:strCache>
            </c:strRef>
          </c:tx>
          <c:dLbls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Sheet1!$A$2:$A$8</c:f>
              <c:strCache>
                <c:ptCount val="7"/>
                <c:pt idx="0">
                  <c:v>UI【小谷,福田】</c:v>
                </c:pt>
                <c:pt idx="1">
                  <c:v>背景【福田】</c:v>
                </c:pt>
                <c:pt idx="2">
                  <c:v>エネミー【依田】</c:v>
                </c:pt>
                <c:pt idx="3">
                  <c:v>オブジェクト【福田】</c:v>
                </c:pt>
                <c:pt idx="4">
                  <c:v>キルシーン(線画)【依田】</c:v>
                </c:pt>
                <c:pt idx="5">
                  <c:v>キルシーン(塗り)【福田】</c:v>
                </c:pt>
                <c:pt idx="6">
                  <c:v>リザルト【依田】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30</c:v>
                </c:pt>
                <c:pt idx="1">
                  <c:v>28</c:v>
                </c:pt>
                <c:pt idx="2">
                  <c:v>16</c:v>
                </c:pt>
                <c:pt idx="3">
                  <c:v>9</c:v>
                </c:pt>
                <c:pt idx="4">
                  <c:v>6</c:v>
                </c:pt>
                <c:pt idx="5">
                  <c:v>6</c:v>
                </c:pt>
                <c:pt idx="6">
                  <c:v>3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ja-JP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BE348C-1C32-43AE-BA65-FD9670EC3DF6}" type="doc">
      <dgm:prSet loTypeId="urn:microsoft.com/office/officeart/2005/8/layout/hList7" loCatId="list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endParaRPr kumimoji="1" lang="ja-JP" altLang="en-US"/>
        </a:p>
      </dgm:t>
    </dgm:pt>
    <dgm:pt modelId="{B5A06D03-7CA5-4786-ACEE-FB781234F2DC}">
      <dgm:prSet phldrT="[テキスト]" custT="1"/>
      <dgm:spPr/>
      <dgm:t>
        <a:bodyPr/>
        <a:lstStyle/>
        <a:p>
          <a:r>
            <a:rPr kumimoji="1" lang="en-US" altLang="ja-JP" sz="1600" dirty="0" smtClean="0"/>
            <a:t>C++</a:t>
          </a:r>
          <a:endParaRPr kumimoji="1" lang="ja-JP" altLang="en-US" sz="1600" dirty="0"/>
        </a:p>
      </dgm:t>
    </dgm:pt>
    <dgm:pt modelId="{9D15637E-1082-481C-A75E-B114D5ABE4EB}" type="parTrans" cxnId="{F664EFFD-3E74-4CA9-B0D1-B2B9917C0E87}">
      <dgm:prSet/>
      <dgm:spPr/>
      <dgm:t>
        <a:bodyPr/>
        <a:lstStyle/>
        <a:p>
          <a:endParaRPr kumimoji="1" lang="ja-JP" altLang="en-US"/>
        </a:p>
      </dgm:t>
    </dgm:pt>
    <dgm:pt modelId="{5160D5C2-551C-4B6B-8704-C0763D1C0ADD}" type="sibTrans" cxnId="{F664EFFD-3E74-4CA9-B0D1-B2B9917C0E87}">
      <dgm:prSet/>
      <dgm:spPr/>
      <dgm:t>
        <a:bodyPr/>
        <a:lstStyle/>
        <a:p>
          <a:endParaRPr kumimoji="1" lang="ja-JP" altLang="en-US"/>
        </a:p>
      </dgm:t>
    </dgm:pt>
    <dgm:pt modelId="{C3C32EA5-C862-4BA8-BF56-32FCF272F4D6}">
      <dgm:prSet phldrT="[テキスト]" custT="1"/>
      <dgm:spPr/>
      <dgm:t>
        <a:bodyPr/>
        <a:lstStyle/>
        <a:p>
          <a:r>
            <a:rPr kumimoji="1" lang="ja-JP" altLang="en-US" sz="1800" dirty="0" smtClean="0"/>
            <a:t>エンジン</a:t>
          </a:r>
          <a:endParaRPr kumimoji="1" lang="ja-JP" altLang="en-US" sz="1800" dirty="0"/>
        </a:p>
      </dgm:t>
    </dgm:pt>
    <dgm:pt modelId="{CC5B710F-4666-4CBB-BAD6-E09AA3B54403}" type="parTrans" cxnId="{D8C3C39A-060E-41CD-8274-B1CBB89BFC1E}">
      <dgm:prSet/>
      <dgm:spPr/>
      <dgm:t>
        <a:bodyPr/>
        <a:lstStyle/>
        <a:p>
          <a:endParaRPr kumimoji="1" lang="ja-JP" altLang="en-US"/>
        </a:p>
      </dgm:t>
    </dgm:pt>
    <dgm:pt modelId="{C6AE963E-D9D6-4E71-B910-C5386356430F}" type="sibTrans" cxnId="{D8C3C39A-060E-41CD-8274-B1CBB89BFC1E}">
      <dgm:prSet/>
      <dgm:spPr/>
      <dgm:t>
        <a:bodyPr/>
        <a:lstStyle/>
        <a:p>
          <a:endParaRPr kumimoji="1" lang="ja-JP" altLang="en-US"/>
        </a:p>
      </dgm:t>
    </dgm:pt>
    <dgm:pt modelId="{34F4AB39-D1DC-4191-82E1-C77B95AB4D92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C020CF56-8DD1-472D-B54D-36CEBE1E2343}" type="parTrans" cxnId="{FF1EFEF7-4D8F-4392-AD04-B651B2B02A96}">
      <dgm:prSet/>
      <dgm:spPr/>
      <dgm:t>
        <a:bodyPr/>
        <a:lstStyle/>
        <a:p>
          <a:endParaRPr kumimoji="1" lang="ja-JP" altLang="en-US"/>
        </a:p>
      </dgm:t>
    </dgm:pt>
    <dgm:pt modelId="{93B82220-E5AE-4B79-8D7F-5447DB3EBDAC}" type="sibTrans" cxnId="{FF1EFEF7-4D8F-4392-AD04-B651B2B02A96}">
      <dgm:prSet/>
      <dgm:spPr/>
      <dgm:t>
        <a:bodyPr/>
        <a:lstStyle/>
        <a:p>
          <a:endParaRPr kumimoji="1" lang="ja-JP" altLang="en-US"/>
        </a:p>
      </dgm:t>
    </dgm:pt>
    <dgm:pt modelId="{D35CE589-4450-4BE4-BFE6-F5FE221A932A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E1E66529-F4EA-434E-86E9-031E0F534402}" type="parTrans" cxnId="{9A693171-D360-4827-81C6-F1433B049085}">
      <dgm:prSet/>
      <dgm:spPr/>
      <dgm:t>
        <a:bodyPr/>
        <a:lstStyle/>
        <a:p>
          <a:endParaRPr kumimoji="1" lang="ja-JP" altLang="en-US"/>
        </a:p>
      </dgm:t>
    </dgm:pt>
    <dgm:pt modelId="{9375DB6B-9C9F-4CD6-9D2F-AFEE5829AA84}" type="sibTrans" cxnId="{9A693171-D360-4827-81C6-F1433B049085}">
      <dgm:prSet/>
      <dgm:spPr/>
      <dgm:t>
        <a:bodyPr/>
        <a:lstStyle/>
        <a:p>
          <a:endParaRPr kumimoji="1" lang="ja-JP" altLang="en-US"/>
        </a:p>
      </dgm:t>
    </dgm:pt>
    <dgm:pt modelId="{A0F54716-C2B1-436C-8301-4FAA7FCBA428}">
      <dgm:prSet phldrT="[テキスト]" custT="1"/>
      <dgm:spPr/>
      <dgm:t>
        <a:bodyPr/>
        <a:lstStyle/>
        <a:p>
          <a:r>
            <a:rPr kumimoji="1" lang="ja-JP" altLang="en-US" sz="1600" dirty="0" smtClean="0"/>
            <a:t>管理</a:t>
          </a:r>
          <a:endParaRPr kumimoji="1" lang="ja-JP" altLang="en-US" sz="1600" dirty="0"/>
        </a:p>
      </dgm:t>
    </dgm:pt>
    <dgm:pt modelId="{84B23C66-FA3B-468D-8554-D544EBC3D624}" type="parTrans" cxnId="{46D3ABAA-04C8-4F8C-AA8C-ABEDE664FC4F}">
      <dgm:prSet/>
      <dgm:spPr/>
      <dgm:t>
        <a:bodyPr/>
        <a:lstStyle/>
        <a:p>
          <a:endParaRPr kumimoji="1" lang="ja-JP" altLang="en-US"/>
        </a:p>
      </dgm:t>
    </dgm:pt>
    <dgm:pt modelId="{B4A50185-5877-4348-8176-771D5F4EB68B}" type="sibTrans" cxnId="{46D3ABAA-04C8-4F8C-AA8C-ABEDE664FC4F}">
      <dgm:prSet/>
      <dgm:spPr/>
      <dgm:t>
        <a:bodyPr/>
        <a:lstStyle/>
        <a:p>
          <a:endParaRPr kumimoji="1" lang="ja-JP" altLang="en-US"/>
        </a:p>
      </dgm:t>
    </dgm:pt>
    <dgm:pt modelId="{F66851FC-4AE1-49F3-8B67-A33FB85D96EC}">
      <dgm:prSet phldrT="[テキスト]" custT="1"/>
      <dgm:spPr/>
      <dgm:t>
        <a:bodyPr/>
        <a:lstStyle/>
        <a:p>
          <a:r>
            <a:rPr kumimoji="1" lang="ja-JP" altLang="en-US" sz="1600" dirty="0" smtClean="0"/>
            <a:t>ゲーム</a:t>
          </a:r>
          <a:endParaRPr kumimoji="1" lang="ja-JP" altLang="en-US" sz="1600" dirty="0"/>
        </a:p>
      </dgm:t>
    </dgm:pt>
    <dgm:pt modelId="{56E749E4-2A30-4FA5-A02F-458253D43819}" type="parTrans" cxnId="{85ED5FB4-A3A5-4AD6-8190-9733CB9D0652}">
      <dgm:prSet/>
      <dgm:spPr/>
      <dgm:t>
        <a:bodyPr/>
        <a:lstStyle/>
        <a:p>
          <a:endParaRPr kumimoji="1" lang="ja-JP" altLang="en-US"/>
        </a:p>
      </dgm:t>
    </dgm:pt>
    <dgm:pt modelId="{1CA816D6-63BB-4FDF-9078-A7F4F88530B5}" type="sibTrans" cxnId="{85ED5FB4-A3A5-4AD6-8190-9733CB9D0652}">
      <dgm:prSet/>
      <dgm:spPr/>
      <dgm:t>
        <a:bodyPr/>
        <a:lstStyle/>
        <a:p>
          <a:endParaRPr kumimoji="1" lang="ja-JP" altLang="en-US"/>
        </a:p>
      </dgm:t>
    </dgm:pt>
    <dgm:pt modelId="{DB477529-CB21-431A-8EA1-7A4BDC669B47}">
      <dgm:prSet phldrT="[テキスト]" custT="1"/>
      <dgm:spPr/>
      <dgm:t>
        <a:bodyPr/>
        <a:lstStyle/>
        <a:p>
          <a:endParaRPr kumimoji="1" lang="ja-JP" altLang="en-US" sz="1800" dirty="0"/>
        </a:p>
      </dgm:t>
    </dgm:pt>
    <dgm:pt modelId="{3D7166A5-F75B-4364-A72B-354C3C6311B2}" type="parTrans" cxnId="{C5527138-B225-440E-A713-FC5862DAE647}">
      <dgm:prSet/>
      <dgm:spPr/>
      <dgm:t>
        <a:bodyPr/>
        <a:lstStyle/>
        <a:p>
          <a:endParaRPr kumimoji="1" lang="ja-JP" altLang="en-US"/>
        </a:p>
      </dgm:t>
    </dgm:pt>
    <dgm:pt modelId="{DA863A59-1172-4D61-A0C1-FB5AB8585872}" type="sibTrans" cxnId="{C5527138-B225-440E-A713-FC5862DAE647}">
      <dgm:prSet/>
      <dgm:spPr/>
      <dgm:t>
        <a:bodyPr/>
        <a:lstStyle/>
        <a:p>
          <a:endParaRPr kumimoji="1" lang="ja-JP" altLang="en-US"/>
        </a:p>
      </dgm:t>
    </dgm:pt>
    <dgm:pt modelId="{F7C70F27-4F5D-4358-A4A8-D7C7C2D86087}">
      <dgm:prSet phldrT="[テキスト]" custT="1"/>
      <dgm:spPr/>
      <dgm:t>
        <a:bodyPr/>
        <a:lstStyle/>
        <a:p>
          <a:endParaRPr kumimoji="1" lang="ja-JP" altLang="en-US" sz="1600" dirty="0"/>
        </a:p>
      </dgm:t>
    </dgm:pt>
    <dgm:pt modelId="{6692589C-FA2A-42E9-8EB9-62E0ECA714DB}" type="parTrans" cxnId="{82D2E648-E921-4AF5-AFF4-B5F63D2CFF67}">
      <dgm:prSet/>
      <dgm:spPr/>
      <dgm:t>
        <a:bodyPr/>
        <a:lstStyle/>
        <a:p>
          <a:endParaRPr kumimoji="1" lang="ja-JP" altLang="en-US"/>
        </a:p>
      </dgm:t>
    </dgm:pt>
    <dgm:pt modelId="{F0B0D125-8730-4CF1-AEDB-B92E59CCC4EB}" type="sibTrans" cxnId="{82D2E648-E921-4AF5-AFF4-B5F63D2CFF67}">
      <dgm:prSet/>
      <dgm:spPr/>
      <dgm:t>
        <a:bodyPr/>
        <a:lstStyle/>
        <a:p>
          <a:endParaRPr kumimoji="1" lang="ja-JP" altLang="en-US"/>
        </a:p>
      </dgm:t>
    </dgm:pt>
    <dgm:pt modelId="{B98150A5-40FB-4217-995D-E30174E2410D}" type="pres">
      <dgm:prSet presAssocID="{52BE348C-1C32-43AE-BA65-FD9670EC3DF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377737A7-7893-4BC3-AAAE-452E3BC17895}" type="pres">
      <dgm:prSet presAssocID="{52BE348C-1C32-43AE-BA65-FD9670EC3DF6}" presName="fgShape" presStyleLbl="fgShp" presStyleIdx="0" presStyleCnt="1" custScaleX="47197" custLinFactNeighborX="-25029" custLinFactNeighborY="-95666"/>
      <dgm:spPr>
        <a:noFill/>
        <a:ln>
          <a:noFill/>
        </a:ln>
      </dgm:spPr>
      <dgm:t>
        <a:bodyPr/>
        <a:lstStyle/>
        <a:p>
          <a:endParaRPr kumimoji="1" lang="ja-JP" altLang="en-US"/>
        </a:p>
      </dgm:t>
    </dgm:pt>
    <dgm:pt modelId="{304F9C13-3BDC-4268-8ECA-518A778BE23C}" type="pres">
      <dgm:prSet presAssocID="{52BE348C-1C32-43AE-BA65-FD9670EC3DF6}" presName="linComp" presStyleCnt="0"/>
      <dgm:spPr/>
    </dgm:pt>
    <dgm:pt modelId="{920A9137-F936-4472-9DFE-E4DFF820C976}" type="pres">
      <dgm:prSet presAssocID="{B5A06D03-7CA5-4786-ACEE-FB781234F2DC}" presName="compNode" presStyleCnt="0"/>
      <dgm:spPr/>
    </dgm:pt>
    <dgm:pt modelId="{F17ACF9D-3A93-4933-B084-77897A77E0C7}" type="pres">
      <dgm:prSet presAssocID="{B5A06D03-7CA5-4786-ACEE-FB781234F2DC}" presName="bkgdShape" presStyleLbl="node1" presStyleIdx="0" presStyleCnt="4" custLinFactNeighborX="-18940" custLinFactNeighborY="12213"/>
      <dgm:spPr/>
      <dgm:t>
        <a:bodyPr/>
        <a:lstStyle/>
        <a:p>
          <a:endParaRPr kumimoji="1" lang="ja-JP" altLang="en-US"/>
        </a:p>
      </dgm:t>
    </dgm:pt>
    <dgm:pt modelId="{A92452CD-3A84-49D8-8261-BC346F3C3E8B}" type="pres">
      <dgm:prSet presAssocID="{B5A06D03-7CA5-4786-ACEE-FB781234F2DC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BE6E413-E692-4A99-B5A4-11C74E4AF6C9}" type="pres">
      <dgm:prSet presAssocID="{B5A06D03-7CA5-4786-ACEE-FB781234F2DC}" presName="invisiNode" presStyleLbl="node1" presStyleIdx="0" presStyleCnt="4"/>
      <dgm:spPr/>
    </dgm:pt>
    <dgm:pt modelId="{ADF8919C-DB81-4276-9C73-458BD932681C}" type="pres">
      <dgm:prSet presAssocID="{B5A06D03-7CA5-4786-ACEE-FB781234F2DC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kumimoji="1" lang="ja-JP" altLang="en-US"/>
        </a:p>
      </dgm:t>
    </dgm:pt>
    <dgm:pt modelId="{1D6E6776-F248-4E2E-A3B1-498D7F86EC12}" type="pres">
      <dgm:prSet presAssocID="{5160D5C2-551C-4B6B-8704-C0763D1C0ADD}" presName="sibTrans" presStyleLbl="sibTrans2D1" presStyleIdx="0" presStyleCnt="0"/>
      <dgm:spPr/>
      <dgm:t>
        <a:bodyPr/>
        <a:lstStyle/>
        <a:p>
          <a:endParaRPr kumimoji="1" lang="ja-JP" altLang="en-US"/>
        </a:p>
      </dgm:t>
    </dgm:pt>
    <dgm:pt modelId="{D1CA1C5F-212C-4CC1-99E7-B2E421B4A006}" type="pres">
      <dgm:prSet presAssocID="{C3C32EA5-C862-4BA8-BF56-32FCF272F4D6}" presName="compNode" presStyleCnt="0"/>
      <dgm:spPr/>
    </dgm:pt>
    <dgm:pt modelId="{29B213BE-FA02-478D-B16A-C5F3A799F07B}" type="pres">
      <dgm:prSet presAssocID="{C3C32EA5-C862-4BA8-BF56-32FCF272F4D6}" presName="bkgdShape" presStyleLbl="node1" presStyleIdx="1" presStyleCnt="4"/>
      <dgm:spPr/>
      <dgm:t>
        <a:bodyPr/>
        <a:lstStyle/>
        <a:p>
          <a:endParaRPr kumimoji="1" lang="ja-JP" altLang="en-US"/>
        </a:p>
      </dgm:t>
    </dgm:pt>
    <dgm:pt modelId="{646916A2-62E3-4B7D-93EA-C24512A80164}" type="pres">
      <dgm:prSet presAssocID="{C3C32EA5-C862-4BA8-BF56-32FCF272F4D6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DD2E5081-6A99-4EA1-BEA8-AC15E48A8FFE}" type="pres">
      <dgm:prSet presAssocID="{C3C32EA5-C862-4BA8-BF56-32FCF272F4D6}" presName="invisiNode" presStyleLbl="node1" presStyleIdx="1" presStyleCnt="4"/>
      <dgm:spPr/>
    </dgm:pt>
    <dgm:pt modelId="{4C31665C-8431-4C70-A23D-BA467D617D46}" type="pres">
      <dgm:prSet presAssocID="{C3C32EA5-C862-4BA8-BF56-32FCF272F4D6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kumimoji="1" lang="ja-JP" altLang="en-US"/>
        </a:p>
      </dgm:t>
    </dgm:pt>
    <dgm:pt modelId="{942A3BE4-C319-4249-AAA6-1CF979DFD495}" type="pres">
      <dgm:prSet presAssocID="{C6AE963E-D9D6-4E71-B910-C5386356430F}" presName="sibTrans" presStyleLbl="sibTrans2D1" presStyleIdx="0" presStyleCnt="0"/>
      <dgm:spPr/>
      <dgm:t>
        <a:bodyPr/>
        <a:lstStyle/>
        <a:p>
          <a:endParaRPr kumimoji="1" lang="ja-JP" altLang="en-US"/>
        </a:p>
      </dgm:t>
    </dgm:pt>
    <dgm:pt modelId="{FEAEBB7E-07B9-409A-BE3D-9A56D6200680}" type="pres">
      <dgm:prSet presAssocID="{A0F54716-C2B1-436C-8301-4FAA7FCBA428}" presName="compNode" presStyleCnt="0"/>
      <dgm:spPr/>
    </dgm:pt>
    <dgm:pt modelId="{F805501B-B798-4728-8651-82B77167966F}" type="pres">
      <dgm:prSet presAssocID="{A0F54716-C2B1-436C-8301-4FAA7FCBA428}" presName="bkgdShape" presStyleLbl="node1" presStyleIdx="2" presStyleCnt="4"/>
      <dgm:spPr/>
      <dgm:t>
        <a:bodyPr/>
        <a:lstStyle/>
        <a:p>
          <a:endParaRPr kumimoji="1" lang="ja-JP" altLang="en-US"/>
        </a:p>
      </dgm:t>
    </dgm:pt>
    <dgm:pt modelId="{D7D704E2-CB20-4AE9-BC17-4933432C9CCF}" type="pres">
      <dgm:prSet presAssocID="{A0F54716-C2B1-436C-8301-4FAA7FCBA428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3CC4A75-4006-43FA-AAE1-BCC70677B3DC}" type="pres">
      <dgm:prSet presAssocID="{A0F54716-C2B1-436C-8301-4FAA7FCBA428}" presName="invisiNode" presStyleLbl="node1" presStyleIdx="2" presStyleCnt="4"/>
      <dgm:spPr/>
    </dgm:pt>
    <dgm:pt modelId="{7698EF48-31F3-48FF-8078-7684DD568527}" type="pres">
      <dgm:prSet presAssocID="{A0F54716-C2B1-436C-8301-4FAA7FCBA428}" presName="imagNode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kumimoji="1" lang="ja-JP" altLang="en-US"/>
        </a:p>
      </dgm:t>
    </dgm:pt>
    <dgm:pt modelId="{54861852-4B85-4F4E-AA30-1230D452F717}" type="pres">
      <dgm:prSet presAssocID="{B4A50185-5877-4348-8176-771D5F4EB68B}" presName="sibTrans" presStyleLbl="sibTrans2D1" presStyleIdx="0" presStyleCnt="0"/>
      <dgm:spPr/>
      <dgm:t>
        <a:bodyPr/>
        <a:lstStyle/>
        <a:p>
          <a:endParaRPr kumimoji="1" lang="ja-JP" altLang="en-US"/>
        </a:p>
      </dgm:t>
    </dgm:pt>
    <dgm:pt modelId="{591FD887-9971-4F9F-93D3-9FDE360B92C2}" type="pres">
      <dgm:prSet presAssocID="{F66851FC-4AE1-49F3-8B67-A33FB85D96EC}" presName="compNode" presStyleCnt="0"/>
      <dgm:spPr/>
    </dgm:pt>
    <dgm:pt modelId="{04CCA5E8-C087-433C-919F-2B220C5F13CF}" type="pres">
      <dgm:prSet presAssocID="{F66851FC-4AE1-49F3-8B67-A33FB85D96EC}" presName="bkgdShape" presStyleLbl="node1" presStyleIdx="3" presStyleCnt="4"/>
      <dgm:spPr/>
      <dgm:t>
        <a:bodyPr/>
        <a:lstStyle/>
        <a:p>
          <a:endParaRPr kumimoji="1" lang="ja-JP" altLang="en-US"/>
        </a:p>
      </dgm:t>
    </dgm:pt>
    <dgm:pt modelId="{BEA6C9C9-6D38-46E4-985F-BD3542D1B4EF}" type="pres">
      <dgm:prSet presAssocID="{F66851FC-4AE1-49F3-8B67-A33FB85D96EC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084BCBD-90C2-4039-A54E-6D69B824DEF2}" type="pres">
      <dgm:prSet presAssocID="{F66851FC-4AE1-49F3-8B67-A33FB85D96EC}" presName="invisiNode" presStyleLbl="node1" presStyleIdx="3" presStyleCnt="4"/>
      <dgm:spPr/>
    </dgm:pt>
    <dgm:pt modelId="{0FC7D8CF-FC81-4E14-A0EF-C0043294928E}" type="pres">
      <dgm:prSet presAssocID="{F66851FC-4AE1-49F3-8B67-A33FB85D96EC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kumimoji="1" lang="ja-JP" altLang="en-US"/>
        </a:p>
      </dgm:t>
    </dgm:pt>
  </dgm:ptLst>
  <dgm:cxnLst>
    <dgm:cxn modelId="{EB6F53DA-4A53-449B-B53B-EC9E80ADAC02}" type="presOf" srcId="{5160D5C2-551C-4B6B-8704-C0763D1C0ADD}" destId="{1D6E6776-F248-4E2E-A3B1-498D7F86EC12}" srcOrd="0" destOrd="0" presId="urn:microsoft.com/office/officeart/2005/8/layout/hList7"/>
    <dgm:cxn modelId="{8D80BA80-F571-461B-9980-168E4EC48E6A}" type="presOf" srcId="{F7C70F27-4F5D-4358-A4A8-D7C7C2D86087}" destId="{F17ACF9D-3A93-4933-B084-77897A77E0C7}" srcOrd="0" destOrd="1" presId="urn:microsoft.com/office/officeart/2005/8/layout/hList7"/>
    <dgm:cxn modelId="{B3CFD2CD-357F-4CBA-B940-6D0D12A855C3}" type="presOf" srcId="{B5A06D03-7CA5-4786-ACEE-FB781234F2DC}" destId="{A92452CD-3A84-49D8-8261-BC346F3C3E8B}" srcOrd="1" destOrd="0" presId="urn:microsoft.com/office/officeart/2005/8/layout/hList7"/>
    <dgm:cxn modelId="{46D3ABAA-04C8-4F8C-AA8C-ABEDE664FC4F}" srcId="{52BE348C-1C32-43AE-BA65-FD9670EC3DF6}" destId="{A0F54716-C2B1-436C-8301-4FAA7FCBA428}" srcOrd="2" destOrd="0" parTransId="{84B23C66-FA3B-468D-8554-D544EBC3D624}" sibTransId="{B4A50185-5877-4348-8176-771D5F4EB68B}"/>
    <dgm:cxn modelId="{79E8BE68-DE94-4474-8FAD-2D7421A400DA}" type="presOf" srcId="{D35CE589-4450-4BE4-BFE6-F5FE221A932A}" destId="{F805501B-B798-4728-8651-82B77167966F}" srcOrd="0" destOrd="1" presId="urn:microsoft.com/office/officeart/2005/8/layout/hList7"/>
    <dgm:cxn modelId="{234D17FB-EB7B-4195-A098-307636404E36}" type="presOf" srcId="{C3C32EA5-C862-4BA8-BF56-32FCF272F4D6}" destId="{29B213BE-FA02-478D-B16A-C5F3A799F07B}" srcOrd="0" destOrd="0" presId="urn:microsoft.com/office/officeart/2005/8/layout/hList7"/>
    <dgm:cxn modelId="{82D2E648-E921-4AF5-AFF4-B5F63D2CFF67}" srcId="{B5A06D03-7CA5-4786-ACEE-FB781234F2DC}" destId="{F7C70F27-4F5D-4358-A4A8-D7C7C2D86087}" srcOrd="0" destOrd="0" parTransId="{6692589C-FA2A-42E9-8EB9-62E0ECA714DB}" sibTransId="{F0B0D125-8730-4CF1-AEDB-B92E59CCC4EB}"/>
    <dgm:cxn modelId="{A7BDEF57-DD79-4D05-BF7E-BFE5520E342C}" type="presOf" srcId="{C6AE963E-D9D6-4E71-B910-C5386356430F}" destId="{942A3BE4-C319-4249-AAA6-1CF979DFD495}" srcOrd="0" destOrd="0" presId="urn:microsoft.com/office/officeart/2005/8/layout/hList7"/>
    <dgm:cxn modelId="{EE6FCBA7-7EFA-492E-AB53-DB022657D087}" type="presOf" srcId="{C3C32EA5-C862-4BA8-BF56-32FCF272F4D6}" destId="{646916A2-62E3-4B7D-93EA-C24512A80164}" srcOrd="1" destOrd="0" presId="urn:microsoft.com/office/officeart/2005/8/layout/hList7"/>
    <dgm:cxn modelId="{2936E9FB-AA1D-457E-B5BE-81C67FE8F81B}" type="presOf" srcId="{A0F54716-C2B1-436C-8301-4FAA7FCBA428}" destId="{F805501B-B798-4728-8651-82B77167966F}" srcOrd="0" destOrd="0" presId="urn:microsoft.com/office/officeart/2005/8/layout/hList7"/>
    <dgm:cxn modelId="{8F81EE90-0A2F-45AC-B386-46BA06433A6D}" type="presOf" srcId="{D35CE589-4450-4BE4-BFE6-F5FE221A932A}" destId="{D7D704E2-CB20-4AE9-BC17-4933432C9CCF}" srcOrd="1" destOrd="1" presId="urn:microsoft.com/office/officeart/2005/8/layout/hList7"/>
    <dgm:cxn modelId="{07517E91-30ED-4DD3-A1A2-01F22A6C1FFC}" type="presOf" srcId="{DB477529-CB21-431A-8EA1-7A4BDC669B47}" destId="{646916A2-62E3-4B7D-93EA-C24512A80164}" srcOrd="1" destOrd="1" presId="urn:microsoft.com/office/officeart/2005/8/layout/hList7"/>
    <dgm:cxn modelId="{F664EFFD-3E74-4CA9-B0D1-B2B9917C0E87}" srcId="{52BE348C-1C32-43AE-BA65-FD9670EC3DF6}" destId="{B5A06D03-7CA5-4786-ACEE-FB781234F2DC}" srcOrd="0" destOrd="0" parTransId="{9D15637E-1082-481C-A75E-B114D5ABE4EB}" sibTransId="{5160D5C2-551C-4B6B-8704-C0763D1C0ADD}"/>
    <dgm:cxn modelId="{9A693171-D360-4827-81C6-F1433B049085}" srcId="{A0F54716-C2B1-436C-8301-4FAA7FCBA428}" destId="{D35CE589-4450-4BE4-BFE6-F5FE221A932A}" srcOrd="0" destOrd="0" parTransId="{E1E66529-F4EA-434E-86E9-031E0F534402}" sibTransId="{9375DB6B-9C9F-4CD6-9D2F-AFEE5829AA84}"/>
    <dgm:cxn modelId="{8FF4BCB9-A711-45AF-99AE-EFF9485BF0D0}" type="presOf" srcId="{A0F54716-C2B1-436C-8301-4FAA7FCBA428}" destId="{D7D704E2-CB20-4AE9-BC17-4933432C9CCF}" srcOrd="1" destOrd="0" presId="urn:microsoft.com/office/officeart/2005/8/layout/hList7"/>
    <dgm:cxn modelId="{0E3348F2-F5E4-4551-BC41-649F7C0FF014}" type="presOf" srcId="{F66851FC-4AE1-49F3-8B67-A33FB85D96EC}" destId="{BEA6C9C9-6D38-46E4-985F-BD3542D1B4EF}" srcOrd="1" destOrd="0" presId="urn:microsoft.com/office/officeart/2005/8/layout/hList7"/>
    <dgm:cxn modelId="{C5527138-B225-440E-A713-FC5862DAE647}" srcId="{C3C32EA5-C862-4BA8-BF56-32FCF272F4D6}" destId="{DB477529-CB21-431A-8EA1-7A4BDC669B47}" srcOrd="0" destOrd="0" parTransId="{3D7166A5-F75B-4364-A72B-354C3C6311B2}" sibTransId="{DA863A59-1172-4D61-A0C1-FB5AB8585872}"/>
    <dgm:cxn modelId="{013B305B-B186-4FE1-B08D-94407C96A31E}" type="presOf" srcId="{DB477529-CB21-431A-8EA1-7A4BDC669B47}" destId="{29B213BE-FA02-478D-B16A-C5F3A799F07B}" srcOrd="0" destOrd="1" presId="urn:microsoft.com/office/officeart/2005/8/layout/hList7"/>
    <dgm:cxn modelId="{85ED5FB4-A3A5-4AD6-8190-9733CB9D0652}" srcId="{52BE348C-1C32-43AE-BA65-FD9670EC3DF6}" destId="{F66851FC-4AE1-49F3-8B67-A33FB85D96EC}" srcOrd="3" destOrd="0" parTransId="{56E749E4-2A30-4FA5-A02F-458253D43819}" sibTransId="{1CA816D6-63BB-4FDF-9078-A7F4F88530B5}"/>
    <dgm:cxn modelId="{5411FAD4-DF27-46C5-A38B-E911409662C5}" type="presOf" srcId="{B5A06D03-7CA5-4786-ACEE-FB781234F2DC}" destId="{F17ACF9D-3A93-4933-B084-77897A77E0C7}" srcOrd="0" destOrd="0" presId="urn:microsoft.com/office/officeart/2005/8/layout/hList7"/>
    <dgm:cxn modelId="{F97DD89F-098C-4CBF-BE12-63D53813F44A}" type="presOf" srcId="{F66851FC-4AE1-49F3-8B67-A33FB85D96EC}" destId="{04CCA5E8-C087-433C-919F-2B220C5F13CF}" srcOrd="0" destOrd="0" presId="urn:microsoft.com/office/officeart/2005/8/layout/hList7"/>
    <dgm:cxn modelId="{CA1757DE-C0AD-489B-B855-8C7D0EABDF9A}" type="presOf" srcId="{34F4AB39-D1DC-4191-82E1-C77B95AB4D92}" destId="{BEA6C9C9-6D38-46E4-985F-BD3542D1B4EF}" srcOrd="1" destOrd="1" presId="urn:microsoft.com/office/officeart/2005/8/layout/hList7"/>
    <dgm:cxn modelId="{8105767D-F98F-41B5-8994-50EF8A54B42A}" type="presOf" srcId="{B4A50185-5877-4348-8176-771D5F4EB68B}" destId="{54861852-4B85-4F4E-AA30-1230D452F717}" srcOrd="0" destOrd="0" presId="urn:microsoft.com/office/officeart/2005/8/layout/hList7"/>
    <dgm:cxn modelId="{89CD6CCD-02D1-46E9-BAE3-80AE1D138B77}" type="presOf" srcId="{F7C70F27-4F5D-4358-A4A8-D7C7C2D86087}" destId="{A92452CD-3A84-49D8-8261-BC346F3C3E8B}" srcOrd="1" destOrd="1" presId="urn:microsoft.com/office/officeart/2005/8/layout/hList7"/>
    <dgm:cxn modelId="{FF1EFEF7-4D8F-4392-AD04-B651B2B02A96}" srcId="{F66851FC-4AE1-49F3-8B67-A33FB85D96EC}" destId="{34F4AB39-D1DC-4191-82E1-C77B95AB4D92}" srcOrd="0" destOrd="0" parTransId="{C020CF56-8DD1-472D-B54D-36CEBE1E2343}" sibTransId="{93B82220-E5AE-4B79-8D7F-5447DB3EBDAC}"/>
    <dgm:cxn modelId="{1E607875-4174-4ACE-ABBB-D38D405CE2AB}" type="presOf" srcId="{52BE348C-1C32-43AE-BA65-FD9670EC3DF6}" destId="{B98150A5-40FB-4217-995D-E30174E2410D}" srcOrd="0" destOrd="0" presId="urn:microsoft.com/office/officeart/2005/8/layout/hList7"/>
    <dgm:cxn modelId="{625561B5-306F-4CF4-BF7D-A37013DF89FD}" type="presOf" srcId="{34F4AB39-D1DC-4191-82E1-C77B95AB4D92}" destId="{04CCA5E8-C087-433C-919F-2B220C5F13CF}" srcOrd="0" destOrd="1" presId="urn:microsoft.com/office/officeart/2005/8/layout/hList7"/>
    <dgm:cxn modelId="{D8C3C39A-060E-41CD-8274-B1CBB89BFC1E}" srcId="{52BE348C-1C32-43AE-BA65-FD9670EC3DF6}" destId="{C3C32EA5-C862-4BA8-BF56-32FCF272F4D6}" srcOrd="1" destOrd="0" parTransId="{CC5B710F-4666-4CBB-BAD6-E09AA3B54403}" sibTransId="{C6AE963E-D9D6-4E71-B910-C5386356430F}"/>
    <dgm:cxn modelId="{901DC7E3-BD86-441F-86E9-F4A24900C565}" type="presParOf" srcId="{B98150A5-40FB-4217-995D-E30174E2410D}" destId="{377737A7-7893-4BC3-AAAE-452E3BC17895}" srcOrd="0" destOrd="0" presId="urn:microsoft.com/office/officeart/2005/8/layout/hList7"/>
    <dgm:cxn modelId="{6812814E-33B7-4A61-A314-50B30D413EF3}" type="presParOf" srcId="{B98150A5-40FB-4217-995D-E30174E2410D}" destId="{304F9C13-3BDC-4268-8ECA-518A778BE23C}" srcOrd="1" destOrd="0" presId="urn:microsoft.com/office/officeart/2005/8/layout/hList7"/>
    <dgm:cxn modelId="{7D4B4D83-18C9-448D-AE45-460B70FCD86D}" type="presParOf" srcId="{304F9C13-3BDC-4268-8ECA-518A778BE23C}" destId="{920A9137-F936-4472-9DFE-E4DFF820C976}" srcOrd="0" destOrd="0" presId="urn:microsoft.com/office/officeart/2005/8/layout/hList7"/>
    <dgm:cxn modelId="{EBB01EAE-0589-43CB-9A9E-7775D183CF4C}" type="presParOf" srcId="{920A9137-F936-4472-9DFE-E4DFF820C976}" destId="{F17ACF9D-3A93-4933-B084-77897A77E0C7}" srcOrd="0" destOrd="0" presId="urn:microsoft.com/office/officeart/2005/8/layout/hList7"/>
    <dgm:cxn modelId="{3E17CFB2-2DA1-481F-948E-0D11CE0A771C}" type="presParOf" srcId="{920A9137-F936-4472-9DFE-E4DFF820C976}" destId="{A92452CD-3A84-49D8-8261-BC346F3C3E8B}" srcOrd="1" destOrd="0" presId="urn:microsoft.com/office/officeart/2005/8/layout/hList7"/>
    <dgm:cxn modelId="{B0632D64-F995-4ECC-8BBC-CC5B38271674}" type="presParOf" srcId="{920A9137-F936-4472-9DFE-E4DFF820C976}" destId="{7BE6E413-E692-4A99-B5A4-11C74E4AF6C9}" srcOrd="2" destOrd="0" presId="urn:microsoft.com/office/officeart/2005/8/layout/hList7"/>
    <dgm:cxn modelId="{DCC4D961-2C63-4B3A-9EEE-3AF86CDF8239}" type="presParOf" srcId="{920A9137-F936-4472-9DFE-E4DFF820C976}" destId="{ADF8919C-DB81-4276-9C73-458BD932681C}" srcOrd="3" destOrd="0" presId="urn:microsoft.com/office/officeart/2005/8/layout/hList7"/>
    <dgm:cxn modelId="{DC6D56DF-9D19-4347-8F28-C068AE525B57}" type="presParOf" srcId="{304F9C13-3BDC-4268-8ECA-518A778BE23C}" destId="{1D6E6776-F248-4E2E-A3B1-498D7F86EC12}" srcOrd="1" destOrd="0" presId="urn:microsoft.com/office/officeart/2005/8/layout/hList7"/>
    <dgm:cxn modelId="{430AC436-B27D-4E4E-B23A-FDD80F63B533}" type="presParOf" srcId="{304F9C13-3BDC-4268-8ECA-518A778BE23C}" destId="{D1CA1C5F-212C-4CC1-99E7-B2E421B4A006}" srcOrd="2" destOrd="0" presId="urn:microsoft.com/office/officeart/2005/8/layout/hList7"/>
    <dgm:cxn modelId="{146189C6-FDF7-4F37-BC27-139B65648A5D}" type="presParOf" srcId="{D1CA1C5F-212C-4CC1-99E7-B2E421B4A006}" destId="{29B213BE-FA02-478D-B16A-C5F3A799F07B}" srcOrd="0" destOrd="0" presId="urn:microsoft.com/office/officeart/2005/8/layout/hList7"/>
    <dgm:cxn modelId="{C49126BC-1949-43C8-AA23-29B8A4515A5E}" type="presParOf" srcId="{D1CA1C5F-212C-4CC1-99E7-B2E421B4A006}" destId="{646916A2-62E3-4B7D-93EA-C24512A80164}" srcOrd="1" destOrd="0" presId="urn:microsoft.com/office/officeart/2005/8/layout/hList7"/>
    <dgm:cxn modelId="{35104116-8B52-4586-9AF7-42F3A6564D6A}" type="presParOf" srcId="{D1CA1C5F-212C-4CC1-99E7-B2E421B4A006}" destId="{DD2E5081-6A99-4EA1-BEA8-AC15E48A8FFE}" srcOrd="2" destOrd="0" presId="urn:microsoft.com/office/officeart/2005/8/layout/hList7"/>
    <dgm:cxn modelId="{DEE638B9-B3DA-4F15-AAE6-5B6479EB82B7}" type="presParOf" srcId="{D1CA1C5F-212C-4CC1-99E7-B2E421B4A006}" destId="{4C31665C-8431-4C70-A23D-BA467D617D46}" srcOrd="3" destOrd="0" presId="urn:microsoft.com/office/officeart/2005/8/layout/hList7"/>
    <dgm:cxn modelId="{595BDF3F-E98C-4F56-B0BE-C9BDD76721DC}" type="presParOf" srcId="{304F9C13-3BDC-4268-8ECA-518A778BE23C}" destId="{942A3BE4-C319-4249-AAA6-1CF979DFD495}" srcOrd="3" destOrd="0" presId="urn:microsoft.com/office/officeart/2005/8/layout/hList7"/>
    <dgm:cxn modelId="{290F1950-0634-4510-B240-6314451B0F6E}" type="presParOf" srcId="{304F9C13-3BDC-4268-8ECA-518A778BE23C}" destId="{FEAEBB7E-07B9-409A-BE3D-9A56D6200680}" srcOrd="4" destOrd="0" presId="urn:microsoft.com/office/officeart/2005/8/layout/hList7"/>
    <dgm:cxn modelId="{E82AE9FA-38CB-4145-B6CA-CA0AC8D7051A}" type="presParOf" srcId="{FEAEBB7E-07B9-409A-BE3D-9A56D6200680}" destId="{F805501B-B798-4728-8651-82B77167966F}" srcOrd="0" destOrd="0" presId="urn:microsoft.com/office/officeart/2005/8/layout/hList7"/>
    <dgm:cxn modelId="{6C89D687-1443-4EE3-B482-1C785C7FB4D3}" type="presParOf" srcId="{FEAEBB7E-07B9-409A-BE3D-9A56D6200680}" destId="{D7D704E2-CB20-4AE9-BC17-4933432C9CCF}" srcOrd="1" destOrd="0" presId="urn:microsoft.com/office/officeart/2005/8/layout/hList7"/>
    <dgm:cxn modelId="{AD59B1E1-54BB-4E7D-9FFF-B142E2EF86D5}" type="presParOf" srcId="{FEAEBB7E-07B9-409A-BE3D-9A56D6200680}" destId="{13CC4A75-4006-43FA-AAE1-BCC70677B3DC}" srcOrd="2" destOrd="0" presId="urn:microsoft.com/office/officeart/2005/8/layout/hList7"/>
    <dgm:cxn modelId="{740269F5-3C32-4450-8BD1-3B6E153E7692}" type="presParOf" srcId="{FEAEBB7E-07B9-409A-BE3D-9A56D6200680}" destId="{7698EF48-31F3-48FF-8078-7684DD568527}" srcOrd="3" destOrd="0" presId="urn:microsoft.com/office/officeart/2005/8/layout/hList7"/>
    <dgm:cxn modelId="{A229C769-003A-48AA-B72C-BFAE2492EF53}" type="presParOf" srcId="{304F9C13-3BDC-4268-8ECA-518A778BE23C}" destId="{54861852-4B85-4F4E-AA30-1230D452F717}" srcOrd="5" destOrd="0" presId="urn:microsoft.com/office/officeart/2005/8/layout/hList7"/>
    <dgm:cxn modelId="{8BC95B51-A6EA-4B9B-9B66-354B1BE43B86}" type="presParOf" srcId="{304F9C13-3BDC-4268-8ECA-518A778BE23C}" destId="{591FD887-9971-4F9F-93D3-9FDE360B92C2}" srcOrd="6" destOrd="0" presId="urn:microsoft.com/office/officeart/2005/8/layout/hList7"/>
    <dgm:cxn modelId="{38F97B67-6D6D-4330-A158-358233AA9FEE}" type="presParOf" srcId="{591FD887-9971-4F9F-93D3-9FDE360B92C2}" destId="{04CCA5E8-C087-433C-919F-2B220C5F13CF}" srcOrd="0" destOrd="0" presId="urn:microsoft.com/office/officeart/2005/8/layout/hList7"/>
    <dgm:cxn modelId="{38F502DA-DB98-4D3B-8103-909410CBC0BF}" type="presParOf" srcId="{591FD887-9971-4F9F-93D3-9FDE360B92C2}" destId="{BEA6C9C9-6D38-46E4-985F-BD3542D1B4EF}" srcOrd="1" destOrd="0" presId="urn:microsoft.com/office/officeart/2005/8/layout/hList7"/>
    <dgm:cxn modelId="{657B161D-EDA8-4C98-B264-808EDFB8954B}" type="presParOf" srcId="{591FD887-9971-4F9F-93D3-9FDE360B92C2}" destId="{C084BCBD-90C2-4039-A54E-6D69B824DEF2}" srcOrd="2" destOrd="0" presId="urn:microsoft.com/office/officeart/2005/8/layout/hList7"/>
    <dgm:cxn modelId="{462E7532-C499-4ECD-8C7C-A6D00B31E4FD}" type="presParOf" srcId="{591FD887-9971-4F9F-93D3-9FDE360B92C2}" destId="{0FC7D8CF-FC81-4E14-A0EF-C0043294928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ACF9D-3A93-4933-B084-77897A77E0C7}">
      <dsp:nvSpPr>
        <dsp:cNvPr id="0" name=""/>
        <dsp:cNvSpPr/>
      </dsp:nvSpPr>
      <dsp:spPr>
        <a:xfrm>
          <a:off x="0" y="0"/>
          <a:ext cx="2830562" cy="5418667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600" kern="1200" dirty="0" smtClean="0"/>
            <a:t>C++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</dsp:txBody>
      <dsp:txXfrm>
        <a:off x="0" y="2167466"/>
        <a:ext cx="2830562" cy="2167466"/>
      </dsp:txXfrm>
    </dsp:sp>
    <dsp:sp modelId="{ADF8919C-DB81-4276-9C73-458BD932681C}">
      <dsp:nvSpPr>
        <dsp:cNvPr id="0" name=""/>
        <dsp:cNvSpPr/>
      </dsp:nvSpPr>
      <dsp:spPr>
        <a:xfrm>
          <a:off x="515773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9B213BE-FA02-478D-B16A-C5F3A799F07B}">
      <dsp:nvSpPr>
        <dsp:cNvPr id="0" name=""/>
        <dsp:cNvSpPr/>
      </dsp:nvSpPr>
      <dsp:spPr>
        <a:xfrm>
          <a:off x="2918179" y="0"/>
          <a:ext cx="2830562" cy="5418667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800" kern="1200" dirty="0" smtClean="0"/>
            <a:t>エンジン</a:t>
          </a:r>
          <a:endParaRPr kumimoji="1" lang="ja-JP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800" kern="1200" dirty="0"/>
        </a:p>
      </dsp:txBody>
      <dsp:txXfrm>
        <a:off x="2918179" y="2167466"/>
        <a:ext cx="2830562" cy="2167466"/>
      </dsp:txXfrm>
    </dsp:sp>
    <dsp:sp modelId="{4C31665C-8431-4C70-A23D-BA467D617D46}">
      <dsp:nvSpPr>
        <dsp:cNvPr id="0" name=""/>
        <dsp:cNvSpPr/>
      </dsp:nvSpPr>
      <dsp:spPr>
        <a:xfrm>
          <a:off x="3431252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05501B-B798-4728-8651-82B77167966F}">
      <dsp:nvSpPr>
        <dsp:cNvPr id="0" name=""/>
        <dsp:cNvSpPr/>
      </dsp:nvSpPr>
      <dsp:spPr>
        <a:xfrm>
          <a:off x="5833658" y="0"/>
          <a:ext cx="2830562" cy="5418667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/>
            <a:t>管理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</dsp:txBody>
      <dsp:txXfrm>
        <a:off x="5833658" y="2167466"/>
        <a:ext cx="2830562" cy="2167466"/>
      </dsp:txXfrm>
    </dsp:sp>
    <dsp:sp modelId="{7698EF48-31F3-48FF-8078-7684DD568527}">
      <dsp:nvSpPr>
        <dsp:cNvPr id="0" name=""/>
        <dsp:cNvSpPr/>
      </dsp:nvSpPr>
      <dsp:spPr>
        <a:xfrm>
          <a:off x="6346731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4CCA5E8-C087-433C-919F-2B220C5F13CF}">
      <dsp:nvSpPr>
        <dsp:cNvPr id="0" name=""/>
        <dsp:cNvSpPr/>
      </dsp:nvSpPr>
      <dsp:spPr>
        <a:xfrm>
          <a:off x="8749137" y="0"/>
          <a:ext cx="2830562" cy="5418667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/>
            <a:t>ゲーム</a:t>
          </a:r>
          <a:endParaRPr kumimoji="1" lang="ja-JP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kumimoji="1" lang="ja-JP" altLang="en-US" sz="1600" kern="1200" dirty="0"/>
        </a:p>
      </dsp:txBody>
      <dsp:txXfrm>
        <a:off x="8749137" y="2167466"/>
        <a:ext cx="2830562" cy="2167466"/>
      </dsp:txXfrm>
    </dsp:sp>
    <dsp:sp modelId="{0FC7D8CF-FC81-4E14-A0EF-C0043294928E}">
      <dsp:nvSpPr>
        <dsp:cNvPr id="0" name=""/>
        <dsp:cNvSpPr/>
      </dsp:nvSpPr>
      <dsp:spPr>
        <a:xfrm>
          <a:off x="9262210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7737A7-7893-4BC3-AAAE-452E3BC17895}">
      <dsp:nvSpPr>
        <dsp:cNvPr id="0" name=""/>
        <dsp:cNvSpPr/>
      </dsp:nvSpPr>
      <dsp:spPr>
        <a:xfrm>
          <a:off x="609546" y="3557360"/>
          <a:ext cx="5029221" cy="812800"/>
        </a:xfrm>
        <a:prstGeom prst="leftRightArrow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B3841-B787-40EB-8B39-8FC3DF4D1FD5}" type="datetimeFigureOut">
              <a:rPr kumimoji="1" lang="en-US" altLang="ja-JP"/>
              <a:t>1/23/2020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86307-9A0D-45D5-B658-306D48D084A2}" type="slidenum">
              <a:rPr kumimoji="1" lang="en-US" altLang="ja-JP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81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err="1">
                <a:latin typeface="Calibri"/>
                <a:ea typeface="游ゴシック"/>
                <a:cs typeface="Calibri"/>
              </a:rPr>
              <a:t>使用エンジンはDirectX</a:t>
            </a:r>
          </a:p>
          <a:p>
            <a:r>
              <a:rPr lang="en-US" altLang="ja-JP">
                <a:latin typeface="Calibri"/>
                <a:ea typeface="游ゴシック"/>
                <a:cs typeface="Calibri"/>
              </a:rPr>
              <a:t>最大で3日難易度あり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86307-9A0D-45D5-B658-306D48D084A2}" type="slidenum">
              <a:rPr kumimoji="1" lang="en-US" altLang="ja-JP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185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err="1">
                <a:latin typeface="Calibri"/>
                <a:ea typeface="游ゴシック"/>
                <a:cs typeface="Calibri"/>
              </a:rPr>
              <a:t>使用エンジンはDirectX</a:t>
            </a:r>
          </a:p>
          <a:p>
            <a:r>
              <a:rPr lang="en-US" altLang="ja-JP">
                <a:latin typeface="Calibri"/>
                <a:ea typeface="游ゴシック"/>
                <a:cs typeface="Calibri"/>
              </a:rPr>
              <a:t>最大で3日難易度あり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86307-9A0D-45D5-B658-306D48D084A2}" type="slidenum">
              <a:rPr kumimoji="1" lang="en-US" altLang="ja-JP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18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/>
              <a:t>外的脅威から身を守る防衛型のゲーム</a:t>
            </a:r>
            <a:endParaRPr lang="en-US" altLang="ja-JP"/>
          </a:p>
          <a:p>
            <a:r>
              <a:rPr lang="ja-JP"/>
              <a:t>蝋燭、時間、情報を管理するマルチタスク型のゲーム</a:t>
            </a:r>
          </a:p>
          <a:p>
            <a:r>
              <a:rPr lang="ja-JP"/>
              <a:t>敵によって対応方法が違うので、瞬発的にタスク分けして、順番に消化する必要がある</a:t>
            </a:r>
            <a:endParaRPr lang="en-US" altLang="ja-JP"/>
          </a:p>
          <a:p>
            <a:r>
              <a:rPr lang="ja-JP"/>
              <a:t>一定時間経過でクリア</a:t>
            </a:r>
          </a:p>
          <a:p>
            <a:endParaRPr lang="en-US" altLang="ja-JP">
              <a:latin typeface="Calibri"/>
              <a:cs typeface="Calibri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86307-9A0D-45D5-B658-306D48D084A2}" type="slidenum">
              <a:rPr kumimoji="1" lang="en-US" altLang="ja-JP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90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4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7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2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7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5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4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28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002084" y="1946992"/>
            <a:ext cx="10240026" cy="1489902"/>
          </a:xfrm>
        </p:spPr>
        <p:txBody>
          <a:bodyPr/>
          <a:lstStyle/>
          <a:p>
            <a:r>
              <a:rPr lang="ja-JP" altLang="en-US" dirty="0"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人形屋敷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人形屋敷制作プロジェクト</a:t>
            </a: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E7FB86C5-B21B-40B2-A09A-483EEA74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18" y="415523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ja-JP" altLang="en-US" sz="54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ゲーム</a:t>
            </a:r>
            <a:r>
              <a:rPr lang="ja-JP" altLang="en-US" sz="5400" dirty="0"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画面</a:t>
            </a:r>
            <a:r>
              <a:rPr lang="en-US" altLang="ja-JP" sz="5400" dirty="0" err="1" smtClean="0"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比較</a:t>
            </a:r>
            <a:endParaRPr kumimoji="1" lang="en-US" altLang="ja-JP" sz="54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pic>
        <p:nvPicPr>
          <p:cNvPr id="4" name="図 4" descr="屋内, コンピュータ, テーブル, 机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C93CC726-5795-4E22-BD90-68508D5B7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63" y="2670663"/>
            <a:ext cx="5681220" cy="31956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図 6">
            <a:extLst>
              <a:ext uri="{FF2B5EF4-FFF2-40B4-BE49-F238E27FC236}">
                <a16:creationId xmlns:a16="http://schemas.microsoft.com/office/drawing/2014/main" xmlns="" id="{20D7ADB8-973A-4F4D-B432-D604DE3AA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18" y="2670663"/>
            <a:ext cx="5681217" cy="31956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9A6E321E-E6DC-4023-8FFB-F66511C91BCF}"/>
              </a:ext>
            </a:extLst>
          </p:cNvPr>
          <p:cNvSpPr txBox="1"/>
          <p:nvPr/>
        </p:nvSpPr>
        <p:spPr>
          <a:xfrm>
            <a:off x="7772400" y="1976735"/>
            <a:ext cx="2362200" cy="461665"/>
          </a:xfrm>
          <a:prstGeom prst="rect">
            <a:avLst/>
          </a:prstGeom>
          <a:solidFill>
            <a:srgbClr val="FF0000"/>
          </a:solidFill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人形屋敷</a:t>
            </a:r>
            <a:r>
              <a:rPr lang="en-US" altLang="ja-JP" sz="24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(</a:t>
            </a:r>
            <a:r>
              <a:rPr lang="ja-JP" altLang="en-US" sz="2400" dirty="0"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制作</a:t>
            </a:r>
            <a:r>
              <a:rPr lang="en-US" altLang="ja-JP" sz="24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)</a:t>
            </a:r>
            <a:endParaRPr lang="ja-JP" altLang="en-US" sz="2400" dirty="0">
              <a:latin typeface="HGP教科書体" panose="02020600000000000000" pitchFamily="18" charset="-128"/>
              <a:ea typeface="HGP教科書体" panose="02020600000000000000" pitchFamily="18" charset="-128"/>
              <a:cs typeface="Calibri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9A6E321E-E6DC-4023-8FFB-F66511C91BCF}"/>
              </a:ext>
            </a:extLst>
          </p:cNvPr>
          <p:cNvSpPr txBox="1"/>
          <p:nvPr/>
        </p:nvSpPr>
        <p:spPr>
          <a:xfrm>
            <a:off x="2209800" y="1976735"/>
            <a:ext cx="1993557" cy="461665"/>
          </a:xfrm>
          <a:prstGeom prst="rect">
            <a:avLst/>
          </a:prstGeom>
          <a:solidFill>
            <a:srgbClr val="FF0000"/>
          </a:solidFill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4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FaNF2(</a:t>
            </a:r>
            <a:r>
              <a:rPr lang="ja-JP" altLang="en-US" sz="24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原作</a:t>
            </a:r>
            <a:r>
              <a:rPr lang="en-US" altLang="ja-JP" sz="24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)</a:t>
            </a:r>
            <a:endParaRPr lang="ja-JP" altLang="en-US" sz="2400" dirty="0">
              <a:latin typeface="HGP教科書体" panose="02020600000000000000" pitchFamily="18" charset="-128"/>
              <a:ea typeface="HGP教科書体" panose="02020600000000000000" pitchFamily="18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124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E7FB86C5-B21B-40B2-A09A-483EEA74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118" y="40114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ja-JP" altLang="en-US" sz="5400" dirty="0"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ゲーム画面</a:t>
            </a:r>
            <a:r>
              <a:rPr lang="en-US" altLang="ja-JP" sz="5400" dirty="0" err="1"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比較</a:t>
            </a:r>
            <a:endParaRPr kumimoji="1" lang="en-US" altLang="ja-JP" sz="5400" dirty="0">
              <a:latin typeface="HG教科書体" panose="02020609000000000000" pitchFamily="17" charset="-128"/>
              <a:ea typeface="HG教科書体" panose="02020609000000000000" pitchFamily="17" charset="-128"/>
            </a:endParaRPr>
          </a:p>
        </p:txBody>
      </p:sp>
      <p:pic>
        <p:nvPicPr>
          <p:cNvPr id="4" name="図 4" descr="テキスト, ブラック, 立つ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C93CC726-5795-4E22-BD90-68508D5B7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63" y="2670663"/>
            <a:ext cx="5681219" cy="31956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図 6">
            <a:extLst>
              <a:ext uri="{FF2B5EF4-FFF2-40B4-BE49-F238E27FC236}">
                <a16:creationId xmlns:a16="http://schemas.microsoft.com/office/drawing/2014/main" xmlns="" id="{20D7ADB8-973A-4F4D-B432-D604DE3AA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18" y="2670663"/>
            <a:ext cx="5681216" cy="31956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9A6E321E-E6DC-4023-8FFB-F66511C91BCF}"/>
              </a:ext>
            </a:extLst>
          </p:cNvPr>
          <p:cNvSpPr txBox="1"/>
          <p:nvPr/>
        </p:nvSpPr>
        <p:spPr>
          <a:xfrm>
            <a:off x="2209800" y="1976735"/>
            <a:ext cx="1993557" cy="461665"/>
          </a:xfrm>
          <a:prstGeom prst="rect">
            <a:avLst/>
          </a:prstGeom>
          <a:solidFill>
            <a:srgbClr val="FF0000"/>
          </a:solidFill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24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FaNF2(</a:t>
            </a:r>
            <a:r>
              <a:rPr lang="ja-JP" altLang="en-US" sz="24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原作</a:t>
            </a:r>
            <a:r>
              <a:rPr lang="en-US" altLang="ja-JP" sz="24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)</a:t>
            </a:r>
            <a:endParaRPr lang="ja-JP" altLang="en-US" sz="2400" dirty="0">
              <a:latin typeface="HGP教科書体" panose="02020600000000000000" pitchFamily="18" charset="-128"/>
              <a:ea typeface="HGP教科書体" panose="02020600000000000000" pitchFamily="18" charset="-128"/>
              <a:cs typeface="Calibri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9A6E321E-E6DC-4023-8FFB-F66511C91BCF}"/>
              </a:ext>
            </a:extLst>
          </p:cNvPr>
          <p:cNvSpPr txBox="1"/>
          <p:nvPr/>
        </p:nvSpPr>
        <p:spPr>
          <a:xfrm>
            <a:off x="7772400" y="1976735"/>
            <a:ext cx="2362200" cy="461665"/>
          </a:xfrm>
          <a:prstGeom prst="rect">
            <a:avLst/>
          </a:prstGeom>
          <a:solidFill>
            <a:srgbClr val="FF0000"/>
          </a:solidFill>
          <a:effectLst>
            <a:softEdge rad="190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4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人形屋敷</a:t>
            </a:r>
            <a:r>
              <a:rPr lang="en-US" altLang="ja-JP" sz="24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(</a:t>
            </a:r>
            <a:r>
              <a:rPr lang="ja-JP" altLang="en-US" sz="2400" dirty="0"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制作</a:t>
            </a:r>
            <a:r>
              <a:rPr lang="en-US" altLang="ja-JP" sz="24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)</a:t>
            </a:r>
            <a:endParaRPr lang="ja-JP" altLang="en-US" sz="2400" dirty="0">
              <a:latin typeface="HGP教科書体" panose="02020600000000000000" pitchFamily="18" charset="-128"/>
              <a:ea typeface="HGP教科書体" panose="02020600000000000000" pitchFamily="18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1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490472" y="838200"/>
            <a:ext cx="9067800" cy="830997"/>
          </a:xfrm>
          <a:prstGeom prst="rect">
            <a:avLst/>
          </a:prstGeom>
          <a:noFill/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ゲームのアピールポイント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85800" y="2286000"/>
            <a:ext cx="1074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dirty="0" smtClean="0">
                <a:solidFill>
                  <a:srgbClr val="FF00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【</a:t>
            </a:r>
            <a:r>
              <a:rPr lang="ja-JP" altLang="en-US" sz="4000" dirty="0" smtClean="0">
                <a:solidFill>
                  <a:srgbClr val="FF00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マルチタスク</a:t>
            </a:r>
            <a:r>
              <a:rPr lang="en-US" altLang="ja-JP" sz="4000" dirty="0" smtClean="0">
                <a:solidFill>
                  <a:srgbClr val="FF00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】</a:t>
            </a:r>
          </a:p>
          <a:p>
            <a:pPr algn="ctr"/>
            <a:r>
              <a:rPr lang="ja-JP" altLang="en-US" sz="40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エネミーによって発生する様々なタスクを解決</a:t>
            </a:r>
            <a:endParaRPr kumimoji="1" lang="ja-JP" altLang="en-US" sz="40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5800" y="4114800"/>
            <a:ext cx="1074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 smtClean="0">
                <a:solidFill>
                  <a:srgbClr val="FF00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【</a:t>
            </a:r>
            <a:r>
              <a:rPr kumimoji="1" lang="ja-JP" altLang="en-US" sz="4000" dirty="0" smtClean="0">
                <a:solidFill>
                  <a:srgbClr val="FF00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和ホラー</a:t>
            </a:r>
            <a:r>
              <a:rPr kumimoji="1" lang="en-US" altLang="ja-JP" sz="4000" dirty="0" smtClean="0">
                <a:solidFill>
                  <a:srgbClr val="FF0000"/>
                </a:solidFill>
                <a:latin typeface="HGP行書体" panose="03000600000000000000" pitchFamily="66" charset="-128"/>
                <a:ea typeface="HGP行書体" panose="03000600000000000000" pitchFamily="66" charset="-128"/>
              </a:rPr>
              <a:t>】</a:t>
            </a:r>
          </a:p>
          <a:p>
            <a:pPr algn="ctr"/>
            <a:r>
              <a:rPr lang="ja-JP" altLang="en-US" sz="40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学生</a:t>
            </a:r>
            <a:r>
              <a:rPr lang="ja-JP" altLang="en-US" sz="4000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作品の中でも珍しい</a:t>
            </a:r>
            <a:r>
              <a:rPr lang="ja-JP" altLang="en-US" sz="40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「和ホラー」に挑戦</a:t>
            </a:r>
            <a:endParaRPr kumimoji="1" lang="ja-JP" altLang="en-US" sz="40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74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66800" y="2695838"/>
            <a:ext cx="3960000" cy="72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操作説明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21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オブジェクト説明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367" y="381000"/>
            <a:ext cx="8960000" cy="50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728966"/>
              </p:ext>
            </p:extLst>
          </p:nvPr>
        </p:nvGraphicFramePr>
        <p:xfrm>
          <a:off x="2700864" y="5703146"/>
          <a:ext cx="6773335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A/D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SPACE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マスク</a:t>
                      </a:r>
                      <a:r>
                        <a:rPr kumimoji="1" lang="en-US" altLang="ja-JP" dirty="0" smtClean="0"/>
                        <a:t>UI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操作</a:t>
                      </a:r>
                      <a:r>
                        <a:rPr kumimoji="1" lang="en-US" altLang="ja-JP" dirty="0" smtClean="0"/>
                        <a:t>UI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時計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視点移動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モニター</a:t>
                      </a:r>
                      <a:r>
                        <a:rPr kumimoji="1" lang="en-US" altLang="ja-JP" dirty="0" smtClean="0"/>
                        <a:t>ON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マスク装着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操作説明の表示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時間の表示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1980382" y="60647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通常時</a:t>
            </a:r>
            <a:endParaRPr kumimoji="1" lang="ja-JP" altLang="en-US" sz="36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660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水晶説明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381000"/>
            <a:ext cx="8960000" cy="50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008101"/>
              </p:ext>
            </p:extLst>
          </p:nvPr>
        </p:nvGraphicFramePr>
        <p:xfrm>
          <a:off x="4733712" y="5687906"/>
          <a:ext cx="2709334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水晶</a:t>
                      </a:r>
                      <a:r>
                        <a:rPr kumimoji="1" lang="en-US" altLang="ja-JP" dirty="0" smtClean="0"/>
                        <a:t>UI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SPACE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視点移動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モニター</a:t>
                      </a:r>
                      <a:r>
                        <a:rPr kumimoji="1" lang="en-US" altLang="ja-JP" dirty="0" smtClean="0"/>
                        <a:t>OFF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1980382" y="606474"/>
            <a:ext cx="3140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モニター起動時</a:t>
            </a:r>
            <a:endParaRPr kumimoji="1" lang="ja-JP" altLang="en-US" sz="36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527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66800" y="2709000"/>
            <a:ext cx="3960000" cy="72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実働画面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6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66800" y="2695838"/>
            <a:ext cx="3960000" cy="83099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プレイ動画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18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66800" y="2709000"/>
            <a:ext cx="2520000" cy="72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ＣＧ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146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508010" y="4373235"/>
            <a:ext cx="3840481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softEdge rad="2921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敵キャラクター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71698" y="5235714"/>
            <a:ext cx="2368297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/>
            </a:solidFill>
          </a:ln>
          <a:effectLst>
            <a:softEdge rad="2921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御萩</a:t>
            </a:r>
            <a:endParaRPr kumimoji="1" lang="ja-JP" altLang="en-US" sz="4000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989" y="808392"/>
            <a:ext cx="5019498" cy="28234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pic>
        <p:nvPicPr>
          <p:cNvPr id="3" name="Ohagi_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250" y="780126"/>
            <a:ext cx="512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C:\Users\春日井 理元\Documents\Team_A_Production\秋制作 ProjectA ver_α\テンプレート\Res\Game\Enemy\Ohagi\oha_nea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989" y="4073586"/>
            <a:ext cx="2409553" cy="24095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pic>
        <p:nvPicPr>
          <p:cNvPr id="2056" name="Picture 8" descr="C:\Users\春日井 理元\Documents\Team_A_Production\秋制作 ProjectA ver_α\テンプレート\Res\Game\Enemy\Ohagi\FreddyAA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239" y="4073586"/>
            <a:ext cx="2385248" cy="23852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22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9503" y="685800"/>
            <a:ext cx="3831098" cy="1286160"/>
          </a:xfrm>
        </p:spPr>
        <p:txBody>
          <a:bodyPr anchor="b">
            <a:normAutofit/>
          </a:bodyPr>
          <a:lstStyle/>
          <a:p>
            <a:r>
              <a:rPr kumimoji="1" lang="ja-JP" altLang="en-US" sz="4800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目次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62000" y="2209800"/>
            <a:ext cx="26700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kumimoji="1" lang="ja-JP" altLang="en-US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制作メンバー</a:t>
            </a:r>
            <a:endParaRPr kumimoji="1" lang="en-US" altLang="ja-JP" sz="2800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ゲーム概要</a:t>
            </a:r>
            <a:endParaRPr lang="en-US" altLang="ja-JP" sz="2800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操作説明</a:t>
            </a:r>
            <a:endParaRPr lang="en-US" altLang="ja-JP" sz="2800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kumimoji="1" lang="en-US" altLang="ja-JP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実働</a:t>
            </a:r>
            <a:r>
              <a:rPr lang="ja-JP" altLang="en-US" sz="2800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画面</a:t>
            </a:r>
            <a:endParaRPr lang="en-US" altLang="ja-JP" sz="28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‣ CG</a:t>
            </a:r>
          </a:p>
          <a:p>
            <a:r>
              <a:rPr lang="en-US" altLang="ja-JP" sz="2800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en-US" altLang="ja-JP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PG</a:t>
            </a:r>
            <a:endParaRPr lang="en-US" altLang="ja-JP" sz="28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800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進捗</a:t>
            </a:r>
            <a:endParaRPr lang="en-US" altLang="ja-JP" sz="2800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28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質疑応答</a:t>
            </a:r>
            <a:endParaRPr lang="en-US" altLang="ja-JP" sz="28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52272" y="2057400"/>
            <a:ext cx="5824728" cy="45719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8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989" y="808392"/>
            <a:ext cx="5019498" cy="2823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sp>
        <p:nvSpPr>
          <p:cNvPr id="15" name="テキスト ボックス 14"/>
          <p:cNvSpPr txBox="1"/>
          <p:nvPr/>
        </p:nvSpPr>
        <p:spPr>
          <a:xfrm>
            <a:off x="1508010" y="4373235"/>
            <a:ext cx="3840481" cy="707886"/>
          </a:xfrm>
          <a:prstGeom prst="rect">
            <a:avLst/>
          </a:prstGeom>
          <a:solidFill>
            <a:srgbClr val="FF0000"/>
          </a:solidFill>
          <a:effectLst>
            <a:softEdge rad="2921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敵キャラクター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171698" y="5235714"/>
            <a:ext cx="2368297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>
            <a:softEdge rad="292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梅</a:t>
            </a:r>
            <a:r>
              <a:rPr lang="en-US" altLang="ja-JP" sz="4000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/</a:t>
            </a:r>
            <a:r>
              <a:rPr lang="ja-JP" altLang="en-US" sz="4000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桜</a:t>
            </a:r>
            <a:endParaRPr kumimoji="1" lang="ja-JP" altLang="en-US" sz="4000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pic>
        <p:nvPicPr>
          <p:cNvPr id="2" name="Sakura_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250" y="780125"/>
            <a:ext cx="512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989" y="4073586"/>
            <a:ext cx="2409553" cy="24095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1239" y="4073586"/>
            <a:ext cx="2385248" cy="23852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9489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989" y="808392"/>
            <a:ext cx="5019497" cy="2823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sp>
        <p:nvSpPr>
          <p:cNvPr id="15" name="テキスト ボックス 14"/>
          <p:cNvSpPr txBox="1"/>
          <p:nvPr/>
        </p:nvSpPr>
        <p:spPr>
          <a:xfrm>
            <a:off x="1508010" y="4373235"/>
            <a:ext cx="3840481" cy="707886"/>
          </a:xfrm>
          <a:prstGeom prst="rect">
            <a:avLst/>
          </a:prstGeom>
          <a:solidFill>
            <a:srgbClr val="7030A0"/>
          </a:solidFill>
          <a:effectLst>
            <a:softEdge rad="2921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敵キャラクター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171698" y="5235714"/>
            <a:ext cx="2368297" cy="707886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  <a:effectLst>
            <a:softEdge rad="292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dirty="0">
                <a:latin typeface="HGS教科書体" panose="02020600000000000000" pitchFamily="18" charset="-128"/>
                <a:ea typeface="HGS教科書体" panose="02020600000000000000" pitchFamily="18" charset="-128"/>
              </a:rPr>
              <a:t>お蘭</a:t>
            </a:r>
            <a:endParaRPr kumimoji="1" lang="ja-JP" altLang="en-US" sz="4000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pic>
        <p:nvPicPr>
          <p:cNvPr id="3" name="Oran_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250" y="780125"/>
            <a:ext cx="512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6737" y="3810000"/>
            <a:ext cx="2880000" cy="28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4621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989" y="808392"/>
            <a:ext cx="5019497" cy="28234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sp>
        <p:nvSpPr>
          <p:cNvPr id="12" name="テキスト ボックス 11"/>
          <p:cNvSpPr txBox="1"/>
          <p:nvPr/>
        </p:nvSpPr>
        <p:spPr>
          <a:xfrm>
            <a:off x="1508010" y="4373235"/>
            <a:ext cx="3840481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softEdge rad="2921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敵キャラクター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71698" y="5235714"/>
            <a:ext cx="2368297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  <a:effectLst>
            <a:softEdge rad="2921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牡丹</a:t>
            </a:r>
            <a:endParaRPr kumimoji="1" lang="ja-JP" altLang="en-US" sz="4000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pic>
        <p:nvPicPr>
          <p:cNvPr id="2" name="Botan_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846" y="780125"/>
            <a:ext cx="512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6737" y="3810000"/>
            <a:ext cx="2880000" cy="28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044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990" y="808392"/>
            <a:ext cx="5019495" cy="28234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sp>
        <p:nvSpPr>
          <p:cNvPr id="12" name="テキスト ボックス 11"/>
          <p:cNvSpPr txBox="1"/>
          <p:nvPr/>
        </p:nvSpPr>
        <p:spPr>
          <a:xfrm>
            <a:off x="1508010" y="4373235"/>
            <a:ext cx="3840481" cy="707886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softEdge rad="2921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敵キャラクター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439804" y="5250000"/>
            <a:ext cx="3976891" cy="70788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  <a:effectLst>
            <a:softEdge rad="292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dirty="0">
                <a:latin typeface="HGS教科書体" panose="02020600000000000000" pitchFamily="18" charset="-128"/>
                <a:ea typeface="HGS教科書体" panose="02020600000000000000" pitchFamily="18" charset="-128"/>
              </a:rPr>
              <a:t>マーガレット</a:t>
            </a:r>
            <a:endParaRPr kumimoji="1" lang="ja-JP" altLang="en-US" sz="4000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pic>
        <p:nvPicPr>
          <p:cNvPr id="5" name="Re_Margaret_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249" y="780125"/>
            <a:ext cx="512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6737" y="3810000"/>
            <a:ext cx="2880000" cy="28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4197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10" descr="座る, 部屋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54AD13DC-3EC8-477F-953A-5B8982CD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576" y="913531"/>
            <a:ext cx="4154173" cy="23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図 10">
            <a:extLst>
              <a:ext uri="{FF2B5EF4-FFF2-40B4-BE49-F238E27FC236}">
                <a16:creationId xmlns:a16="http://schemas.microsoft.com/office/drawing/2014/main" xmlns="" id="{54AD13DC-3EC8-477F-953A-5B8982CD3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76" y="4191000"/>
            <a:ext cx="4159999" cy="23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xmlns="" id="{54AD13DC-3EC8-477F-953A-5B8982CD3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17800"/>
            <a:ext cx="5759999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正方形/長方形 2"/>
          <p:cNvSpPr/>
          <p:nvPr/>
        </p:nvSpPr>
        <p:spPr>
          <a:xfrm>
            <a:off x="8287711" y="225839"/>
            <a:ext cx="2148840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エンド</a:t>
            </a:r>
            <a:r>
              <a:rPr lang="ja-JP" altLang="en-US" dirty="0">
                <a:latin typeface="HGS教科書体" panose="02020600000000000000" pitchFamily="18" charset="-128"/>
                <a:ea typeface="HGS教科書体" panose="02020600000000000000" pitchFamily="18" charset="-128"/>
              </a:rPr>
              <a:t>シーン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106284" y="1347480"/>
            <a:ext cx="2446629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タイトルシーン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138816" y="3536079"/>
            <a:ext cx="2446629" cy="482845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>
            <a:softEdge rad="2032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オープニングシーン</a:t>
            </a:r>
            <a:endParaRPr kumimoji="1" lang="ja-JP" altLang="en-US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52911" y="205645"/>
            <a:ext cx="2706624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背景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923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6">
            <a:extLst>
              <a:ext uri="{FF2B5EF4-FFF2-40B4-BE49-F238E27FC236}">
                <a16:creationId xmlns:a16="http://schemas.microsoft.com/office/drawing/2014/main" xmlns="" id="{BD5AF6D3-714D-454B-B358-F2FE3560B3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180141"/>
            <a:ext cx="4160000" cy="23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図 9">
            <a:extLst>
              <a:ext uri="{FF2B5EF4-FFF2-40B4-BE49-F238E27FC236}">
                <a16:creationId xmlns:a16="http://schemas.microsoft.com/office/drawing/2014/main" xmlns="" id="{DFEAF7C6-2448-4906-A304-4D4F361820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37000"/>
            <a:ext cx="4160000" cy="23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図 13">
            <a:extLst>
              <a:ext uri="{FF2B5EF4-FFF2-40B4-BE49-F238E27FC236}">
                <a16:creationId xmlns:a16="http://schemas.microsoft.com/office/drawing/2014/main" xmlns="" id="{B3F27B72-DD7F-4BB3-B503-A9C724F08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07635"/>
            <a:ext cx="4160000" cy="23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テキスト ボックス 9"/>
          <p:cNvSpPr txBox="1"/>
          <p:nvPr/>
        </p:nvSpPr>
        <p:spPr>
          <a:xfrm>
            <a:off x="533400" y="228600"/>
            <a:ext cx="2706624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ステージ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189505" y="304800"/>
            <a:ext cx="1929380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中央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724910" y="3375001"/>
            <a:ext cx="1929380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左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812629" y="3429000"/>
            <a:ext cx="1929380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右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2" name="スマイル 1"/>
          <p:cNvSpPr/>
          <p:nvPr/>
        </p:nvSpPr>
        <p:spPr>
          <a:xfrm>
            <a:off x="5431534" y="4278131"/>
            <a:ext cx="1581912" cy="1563624"/>
          </a:xfrm>
          <a:prstGeom prst="smileyFace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27711" y="1396425"/>
            <a:ext cx="2318002" cy="584775"/>
          </a:xfrm>
          <a:prstGeom prst="rect">
            <a:avLst/>
          </a:prstGeom>
          <a:solidFill>
            <a:srgbClr val="7030A0"/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祈祷室</a:t>
            </a:r>
            <a:endParaRPr kumimoji="1" lang="ja-JP" altLang="en-US" sz="32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257800" y="5841755"/>
            <a:ext cx="1929380" cy="48284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プレイヤー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28600" y="1915180"/>
            <a:ext cx="3276600" cy="523220"/>
          </a:xfrm>
          <a:prstGeom prst="rect">
            <a:avLst/>
          </a:prstGeom>
          <a:solidFill>
            <a:srgbClr val="7030A0"/>
          </a:solidFill>
          <a:effectLst>
            <a:softEdge rad="2286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8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(</a:t>
            </a:r>
            <a:r>
              <a:rPr lang="ja-JP" altLang="en-US" sz="28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プレイヤールーム</a:t>
            </a:r>
            <a:r>
              <a:rPr lang="en-US" altLang="ja-JP" sz="28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)</a:t>
            </a:r>
            <a:endParaRPr kumimoji="1" lang="ja-JP" altLang="en-US" sz="2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5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8" descr="屋内, ホワイト, 写真, ブラック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DF77AA8B-5597-4C1C-8D90-E8C8315F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600" y="1233605"/>
            <a:ext cx="3520000" cy="19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図 10" descr="屋内, 写真, 部屋, テーブル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8D48F1D7-E47C-4B06-A070-3317B719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000" y="1233605"/>
            <a:ext cx="3520000" cy="19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図 18" descr="屋内, ベッド, 障子, 部屋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E1DBB0E1-4F8D-4B02-9793-93BAFD67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00" y="3969757"/>
            <a:ext cx="3520000" cy="19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図 20" descr="屋内, ホワイト, 窓, ブラック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D5814E26-730C-4256-BB88-387EE2479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886" y="3969757"/>
            <a:ext cx="3520000" cy="19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2" name="図 22" descr="建物, ホワイト, 暗い, 座る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C85EDADA-EBBC-44FA-B350-CE237ACFE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00" y="3969757"/>
            <a:ext cx="3520000" cy="19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テキスト ボックス 10"/>
          <p:cNvSpPr txBox="1"/>
          <p:nvPr/>
        </p:nvSpPr>
        <p:spPr>
          <a:xfrm>
            <a:off x="493776" y="176671"/>
            <a:ext cx="2706624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ステージ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1130" y="1396425"/>
            <a:ext cx="1971915" cy="584775"/>
          </a:xfrm>
          <a:prstGeom prst="rect">
            <a:avLst/>
          </a:prstGeom>
          <a:solidFill>
            <a:srgbClr val="7030A0"/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水晶</a:t>
            </a:r>
            <a:endParaRPr kumimoji="1" lang="ja-JP" altLang="en-US" sz="32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334000" y="3352800"/>
            <a:ext cx="1447971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応接間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9357534" y="598360"/>
            <a:ext cx="1447971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S教科書体" panose="02020600000000000000" pitchFamily="18" charset="-128"/>
                <a:ea typeface="HGS教科書体" panose="02020600000000000000" pitchFamily="18" charset="-128"/>
              </a:rPr>
              <a:t>工房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372014" y="547379"/>
            <a:ext cx="1447971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S教科書体" panose="02020600000000000000" pitchFamily="18" charset="-128"/>
                <a:ea typeface="HGS教科書体" panose="02020600000000000000" pitchFamily="18" charset="-128"/>
              </a:rPr>
              <a:t>物置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264920" y="3352799"/>
            <a:ext cx="1447971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S教科書体" panose="02020600000000000000" pitchFamily="18" charset="-128"/>
                <a:ea typeface="HGS教科書体" panose="02020600000000000000" pitchFamily="18" charset="-128"/>
              </a:rPr>
              <a:t>左廊下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9357534" y="3352798"/>
            <a:ext cx="1447971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S教科書体" panose="02020600000000000000" pitchFamily="18" charset="-128"/>
                <a:ea typeface="HGS教科書体" panose="02020600000000000000" pitchFamily="18" charset="-128"/>
              </a:rPr>
              <a:t>子供部屋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62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7010400" y="1203059"/>
            <a:ext cx="3581400" cy="53077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2209800" y="1674207"/>
            <a:ext cx="3581400" cy="411736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10" descr="食品, 光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6DA4C41F-CFB0-4AD8-8069-78286FED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551300"/>
            <a:ext cx="2438400" cy="609600"/>
          </a:xfrm>
          <a:prstGeom prst="rect">
            <a:avLst/>
          </a:prstGeom>
        </p:spPr>
      </p:pic>
      <p:pic>
        <p:nvPicPr>
          <p:cNvPr id="12" name="図 12" descr="食品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8899AA4F-035E-4C8D-8EBB-B12189B7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4032628"/>
            <a:ext cx="2438400" cy="609600"/>
          </a:xfrm>
          <a:prstGeom prst="rect">
            <a:avLst/>
          </a:prstGeom>
        </p:spPr>
      </p:pic>
      <p:pic>
        <p:nvPicPr>
          <p:cNvPr id="14" name="図 14" descr="シャツ が含まれている画像&#10;&#10;非常に高い精度で生成された説明">
            <a:extLst>
              <a:ext uri="{FF2B5EF4-FFF2-40B4-BE49-F238E27FC236}">
                <a16:creationId xmlns:a16="http://schemas.microsoft.com/office/drawing/2014/main" xmlns="" id="{E3619112-13EA-42D2-80C3-B676F2C95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136" y="2395733"/>
            <a:ext cx="2057400" cy="411480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685800" y="228600"/>
            <a:ext cx="1911095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U I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pic>
        <p:nvPicPr>
          <p:cNvPr id="1027" name="Picture 3" descr="C:\Users\春日井 理元\Documents\Team_A_Production\秋制作 ProjectA ver_α\テンプレート\Res\Title\Title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344" y="2737109"/>
            <a:ext cx="78105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春日井 理元\Documents\Team_A_Production\秋制作 ProjectA ver_α\テンプレート\Res\Title\itiyame_U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41" y="1444482"/>
            <a:ext cx="3516717" cy="87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3276514" y="1080628"/>
            <a:ext cx="1447971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S教科書体" panose="02020600000000000000" pitchFamily="18" charset="-128"/>
                <a:ea typeface="HGS教科書体" panose="02020600000000000000" pitchFamily="18" charset="-128"/>
              </a:rPr>
              <a:t>ゲーム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077113" y="576447"/>
            <a:ext cx="1447971" cy="48284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S教科書体" panose="02020600000000000000" pitchFamily="18" charset="-128"/>
                <a:ea typeface="HGS教科書体" panose="02020600000000000000" pitchFamily="18" charset="-128"/>
              </a:rPr>
              <a:t>タイトル</a:t>
            </a:r>
            <a:endParaRPr kumimoji="1" lang="ja-JP" altLang="en-US" dirty="0"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860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66800" y="2695204"/>
            <a:ext cx="2520000" cy="72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ＰＧ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5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914400" y="228600"/>
            <a:ext cx="4325111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アピールポイント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3722857658"/>
              </p:ext>
            </p:extLst>
          </p:nvPr>
        </p:nvGraphicFramePr>
        <p:xfrm>
          <a:off x="304800" y="1167036"/>
          <a:ext cx="11582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393191" y="4038600"/>
            <a:ext cx="2695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ja-JP" altLang="en-US" sz="1600" dirty="0"/>
              <a:t>ファイル</a:t>
            </a:r>
            <a:r>
              <a:rPr lang="ja-JP" altLang="en-US" sz="1600" dirty="0" smtClean="0"/>
              <a:t>の入出力</a:t>
            </a:r>
            <a:r>
              <a:rPr lang="ja-JP" altLang="en-US" sz="1600" dirty="0"/>
              <a:t>を実装</a:t>
            </a:r>
          </a:p>
          <a:p>
            <a:pPr lvl="0" algn="ctr">
              <a:lnSpc>
                <a:spcPct val="150000"/>
              </a:lnSpc>
            </a:pPr>
            <a:endParaRPr lang="ja-JP" altLang="en-US" sz="1600" dirty="0"/>
          </a:p>
          <a:p>
            <a:pPr lvl="0" algn="ctr">
              <a:lnSpc>
                <a:spcPct val="150000"/>
              </a:lnSpc>
            </a:pPr>
            <a:r>
              <a:rPr lang="en-US" altLang="ja-JP" sz="1600" dirty="0"/>
              <a:t>【</a:t>
            </a:r>
            <a:r>
              <a:rPr lang="en-US" altLang="ja-JP" sz="1600" dirty="0" smtClean="0"/>
              <a:t>State】,【Singleton】</a:t>
            </a:r>
            <a:endParaRPr lang="ja-JP" altLang="en-US" sz="1600" dirty="0" smtClean="0"/>
          </a:p>
          <a:p>
            <a:pPr lvl="0" algn="ctr">
              <a:lnSpc>
                <a:spcPct val="150000"/>
              </a:lnSpc>
            </a:pPr>
            <a:r>
              <a:rPr lang="ja-JP" altLang="en-US" sz="1600" dirty="0" smtClean="0"/>
              <a:t>などのデザインパターンを</a:t>
            </a:r>
            <a:endParaRPr lang="en-US" altLang="ja-JP" sz="1600" dirty="0" smtClean="0"/>
          </a:p>
          <a:p>
            <a:pPr lvl="0" algn="ctr">
              <a:lnSpc>
                <a:spcPct val="150000"/>
              </a:lnSpc>
            </a:pPr>
            <a:r>
              <a:rPr lang="ja-JP" altLang="en-US" sz="1600" dirty="0" smtClean="0"/>
              <a:t>用いた</a:t>
            </a:r>
            <a:r>
              <a:rPr lang="ja-JP" altLang="en-US" sz="1600" dirty="0"/>
              <a:t>コードを実装</a:t>
            </a:r>
          </a:p>
          <a:p>
            <a:pPr algn="ctr">
              <a:lnSpc>
                <a:spcPct val="150000"/>
              </a:lnSpc>
            </a:pP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76600" y="4350603"/>
            <a:ext cx="269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ja-JP" sz="1600" dirty="0"/>
              <a:t>DirectSound</a:t>
            </a:r>
            <a:r>
              <a:rPr lang="ja-JP" altLang="en-US" sz="1600" dirty="0"/>
              <a:t>の実装</a:t>
            </a:r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各シーンで</a:t>
            </a:r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読み込ませて再生</a:t>
            </a:r>
            <a:r>
              <a:rPr lang="ja-JP" altLang="en-US" sz="1600" dirty="0" smtClean="0"/>
              <a:t>可能</a:t>
            </a:r>
            <a:endParaRPr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72200" y="4038600"/>
            <a:ext cx="2695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ja-JP" altLang="en-US" sz="1600" dirty="0"/>
              <a:t>バージョン</a:t>
            </a:r>
            <a:r>
              <a:rPr lang="ja-JP" altLang="en-US" sz="1600" dirty="0" smtClean="0"/>
              <a:t>管理システム</a:t>
            </a:r>
            <a:r>
              <a:rPr lang="en-US" altLang="ja-JP" sz="1600" dirty="0" smtClean="0"/>
              <a:t>【</a:t>
            </a:r>
            <a:r>
              <a:rPr lang="en-US" altLang="ja-JP" sz="1600" dirty="0" err="1"/>
              <a:t>SouceTree</a:t>
            </a:r>
            <a:r>
              <a:rPr lang="en-US" altLang="ja-JP" sz="1600" dirty="0"/>
              <a:t>】,【</a:t>
            </a:r>
            <a:r>
              <a:rPr lang="en-US" altLang="ja-JP" sz="1600" dirty="0" err="1"/>
              <a:t>Git</a:t>
            </a:r>
            <a:r>
              <a:rPr lang="en-US" altLang="ja-JP" sz="1600" dirty="0"/>
              <a:t>】</a:t>
            </a:r>
            <a:r>
              <a:rPr lang="ja-JP" altLang="en-US" sz="1600" dirty="0" smtClean="0"/>
              <a:t>を</a:t>
            </a:r>
            <a:endParaRPr lang="en-US" altLang="ja-JP" sz="1600" dirty="0" smtClean="0"/>
          </a:p>
          <a:p>
            <a:pPr lvl="0" algn="ctr">
              <a:lnSpc>
                <a:spcPct val="150000"/>
              </a:lnSpc>
            </a:pPr>
            <a:r>
              <a:rPr lang="ja-JP" altLang="en-US" sz="1600" dirty="0" smtClean="0"/>
              <a:t>プロジェクトに導入</a:t>
            </a:r>
            <a:endParaRPr lang="ja-JP" altLang="en-US" sz="1600" dirty="0"/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クラウド化を行い、</a:t>
            </a:r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円滑なプロジェクトの</a:t>
            </a:r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マネジメントを可能に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18093" y="4038600"/>
            <a:ext cx="2695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ja-JP" altLang="en-US" sz="1600" dirty="0"/>
              <a:t>フェードインやサウンド</a:t>
            </a:r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などゲームらしい</a:t>
            </a:r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演出を工夫</a:t>
            </a:r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ファイルの入出力により</a:t>
            </a:r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レベルデザインの</a:t>
            </a:r>
          </a:p>
          <a:p>
            <a:pPr lvl="0" algn="ctr">
              <a:lnSpc>
                <a:spcPct val="150000"/>
              </a:lnSpc>
            </a:pPr>
            <a:r>
              <a:rPr lang="ja-JP" altLang="en-US" sz="1600" dirty="0"/>
              <a:t>管理をしやすくした</a:t>
            </a:r>
          </a:p>
        </p:txBody>
      </p:sp>
    </p:spTree>
    <p:extLst>
      <p:ext uri="{BB962C8B-B14F-4D97-AF65-F5344CB8AC3E}">
        <p14:creationId xmlns:p14="http://schemas.microsoft.com/office/powerpoint/2010/main" val="42649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43000" y="2709000"/>
            <a:ext cx="4680000" cy="72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チームメンバー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28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66800" y="2709000"/>
            <a:ext cx="3240000" cy="72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進捗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27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1873695213"/>
              </p:ext>
            </p:extLst>
          </p:nvPr>
        </p:nvGraphicFramePr>
        <p:xfrm>
          <a:off x="1524000" y="403013"/>
          <a:ext cx="9144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452911" y="205645"/>
            <a:ext cx="2706624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進捗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61130" y="1396425"/>
            <a:ext cx="1971915" cy="584775"/>
          </a:xfrm>
          <a:prstGeom prst="rect">
            <a:avLst/>
          </a:prstGeom>
          <a:solidFill>
            <a:srgbClr val="7030A0"/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ＰＧ</a:t>
            </a:r>
            <a:endParaRPr lang="en-US" altLang="ja-JP" sz="3200" dirty="0" smtClean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624385" y="456331"/>
            <a:ext cx="2706624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全</a:t>
            </a:r>
            <a:r>
              <a:rPr lang="ja-JP" altLang="en-US" dirty="0">
                <a:latin typeface="HGP教科書体" panose="02020600000000000000" pitchFamily="18" charset="-128"/>
                <a:ea typeface="HGP教科書体" panose="02020600000000000000" pitchFamily="18" charset="-128"/>
              </a:rPr>
              <a:t>１２１</a:t>
            </a:r>
            <a:r>
              <a:rPr kumimoji="1" lang="ja-JP" altLang="en-US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項目</a:t>
            </a:r>
            <a:endParaRPr kumimoji="1" lang="ja-JP" altLang="en-US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963520" y="5364480"/>
            <a:ext cx="10367489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企画通り実装が完了（フルリリース）</a:t>
            </a:r>
            <a:endParaRPr lang="en-US" altLang="ja-JP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2" name="爆発 2 11"/>
          <p:cNvSpPr/>
          <p:nvPr/>
        </p:nvSpPr>
        <p:spPr>
          <a:xfrm>
            <a:off x="244123" y="4495800"/>
            <a:ext cx="3124200" cy="2286000"/>
          </a:xfrm>
          <a:prstGeom prst="irregularSeal2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ＰＧ</a:t>
            </a:r>
            <a:endParaRPr lang="en-US" altLang="ja-JP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実装度</a:t>
            </a:r>
            <a:endParaRPr lang="en-US" altLang="ja-JP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１００％</a:t>
            </a:r>
            <a:endParaRPr kumimoji="1" lang="ja-JP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47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グラフ 6"/>
          <p:cNvGraphicFramePr/>
          <p:nvPr>
            <p:extLst>
              <p:ext uri="{D42A27DB-BD31-4B8C-83A1-F6EECF244321}">
                <p14:modId xmlns:p14="http://schemas.microsoft.com/office/powerpoint/2010/main" val="3494010146"/>
              </p:ext>
            </p:extLst>
          </p:nvPr>
        </p:nvGraphicFramePr>
        <p:xfrm>
          <a:off x="1524000" y="403013"/>
          <a:ext cx="9144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452911" y="205645"/>
            <a:ext cx="2706624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進捗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61130" y="1396425"/>
            <a:ext cx="1971915" cy="584775"/>
          </a:xfrm>
          <a:prstGeom prst="rect">
            <a:avLst/>
          </a:prstGeom>
          <a:solidFill>
            <a:srgbClr val="7030A0"/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ＣＧ</a:t>
            </a:r>
            <a:endParaRPr lang="en-US" altLang="ja-JP" sz="3200" dirty="0" smtClean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624385" y="456331"/>
            <a:ext cx="2706624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全</a:t>
            </a:r>
            <a:r>
              <a:rPr kumimoji="1" lang="en-US" altLang="ja-JP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92</a:t>
            </a:r>
            <a:r>
              <a:rPr kumimoji="1" lang="ja-JP" altLang="en-US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項目</a:t>
            </a:r>
            <a:endParaRPr kumimoji="1" lang="ja-JP" altLang="en-US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963520" y="5364480"/>
            <a:ext cx="10367489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企画通り実装が完了（フルリリース）</a:t>
            </a:r>
            <a:endParaRPr lang="en-US" altLang="ja-JP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2" name="爆発 2 11"/>
          <p:cNvSpPr/>
          <p:nvPr/>
        </p:nvSpPr>
        <p:spPr>
          <a:xfrm>
            <a:off x="244123" y="4495800"/>
            <a:ext cx="3124200" cy="2286000"/>
          </a:xfrm>
          <a:prstGeom prst="irregularSeal2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ＣＧ</a:t>
            </a:r>
            <a:endParaRPr lang="en-US" altLang="ja-JP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実装度</a:t>
            </a:r>
            <a:endParaRPr lang="en-US" altLang="ja-JP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１００％</a:t>
            </a:r>
            <a:endParaRPr kumimoji="1" lang="ja-JP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50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66800" y="2709000"/>
            <a:ext cx="3960000" cy="72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質疑応答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44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/>
          <p:cNvSpPr txBox="1"/>
          <p:nvPr/>
        </p:nvSpPr>
        <p:spPr>
          <a:xfrm>
            <a:off x="1011936" y="1228344"/>
            <a:ext cx="3307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36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オブジェクト</a:t>
            </a:r>
            <a:endParaRPr lang="en-US" altLang="ja-JP" sz="3600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36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シーン</a:t>
            </a:r>
            <a:endParaRPr lang="en-US" altLang="ja-JP" sz="3600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3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en-US" altLang="ja-JP" sz="36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UI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4984" y="3405814"/>
            <a:ext cx="2941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サウンド</a:t>
            </a:r>
            <a:endParaRPr lang="en-US" altLang="ja-JP" sz="3600" dirty="0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キャラクター</a:t>
            </a:r>
            <a:endParaRPr kumimoji="1" lang="en-US" altLang="ja-JP" sz="3600" dirty="0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82512" y="1782340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：　春日井</a:t>
            </a:r>
            <a:endParaRPr kumimoji="1" lang="en-US" altLang="ja-JP" sz="3600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82512" y="3682811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：　中本</a:t>
            </a:r>
            <a:endParaRPr kumimoji="1" lang="en-US" altLang="ja-JP" sz="3600" dirty="0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14984" y="5257799"/>
            <a:ext cx="530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</a:t>
            </a:r>
            <a:r>
              <a:rPr lang="ja-JP" altLang="en-US" sz="3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 </a:t>
            </a:r>
            <a:r>
              <a:rPr kumimoji="1" lang="ja-JP" altLang="en-US" sz="36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プログラミングアドバイザー</a:t>
            </a:r>
            <a:endParaRPr kumimoji="1" lang="en-US" altLang="ja-JP" sz="3600" dirty="0" smtClean="0"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382512" y="5257800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：　松本</a:t>
            </a:r>
            <a:endParaRPr kumimoji="1" lang="en-US" altLang="ja-JP" sz="3600" dirty="0" smtClean="0"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2272" y="228600"/>
            <a:ext cx="2706624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000" dirty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ＰＧ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52272" y="3154681"/>
            <a:ext cx="10930128" cy="45719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652272" y="4876800"/>
            <a:ext cx="10930128" cy="45719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20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/>
          <p:cNvSpPr txBox="1"/>
          <p:nvPr/>
        </p:nvSpPr>
        <p:spPr>
          <a:xfrm>
            <a:off x="1011936" y="1228344"/>
            <a:ext cx="4280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3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ステージ背景</a:t>
            </a:r>
            <a:endParaRPr lang="en-US" altLang="ja-JP" sz="3600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3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ステージオブジェクト</a:t>
            </a:r>
            <a:endParaRPr lang="en-US" altLang="ja-JP" sz="3600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3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36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キルシーン</a:t>
            </a:r>
            <a:r>
              <a:rPr lang="en-US" altLang="ja-JP" sz="36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(</a:t>
            </a:r>
            <a:r>
              <a:rPr lang="ja-JP" altLang="en-US" sz="36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塗り</a:t>
            </a:r>
            <a:r>
              <a:rPr lang="en-US" altLang="ja-JP" sz="36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)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14984" y="3405814"/>
            <a:ext cx="3709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3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エネミー</a:t>
            </a:r>
            <a:endParaRPr lang="en-US" altLang="ja-JP" sz="3600" dirty="0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 </a:t>
            </a:r>
            <a:r>
              <a:rPr lang="ja-JP" altLang="en-US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キルシーン</a:t>
            </a:r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(</a:t>
            </a:r>
            <a:r>
              <a:rPr lang="ja-JP" altLang="en-US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線画</a:t>
            </a:r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)</a:t>
            </a:r>
            <a:endParaRPr kumimoji="1" lang="en-US" altLang="ja-JP" sz="3600" dirty="0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79464" y="1782343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：　福田</a:t>
            </a:r>
            <a:endParaRPr kumimoji="1" lang="en-US" altLang="ja-JP" sz="3600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379464" y="3636648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：　依田</a:t>
            </a:r>
            <a:endParaRPr kumimoji="1" lang="en-US" altLang="ja-JP" sz="3600" dirty="0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14984" y="4953002"/>
            <a:ext cx="530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</a:t>
            </a:r>
            <a:r>
              <a:rPr lang="ja-JP" altLang="en-US" sz="3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 </a:t>
            </a:r>
            <a:r>
              <a:rPr lang="ja-JP" altLang="en-US" sz="36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Ｕ</a:t>
            </a:r>
            <a:r>
              <a:rPr lang="en-US" altLang="ja-JP" sz="36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I</a:t>
            </a:r>
            <a:endParaRPr kumimoji="1" lang="en-US" altLang="ja-JP" sz="3600" dirty="0" smtClean="0"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379464" y="4953002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：　</a:t>
            </a:r>
            <a:r>
              <a:rPr lang="ja-JP" altLang="en-US" sz="3600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小谷</a:t>
            </a:r>
            <a:endParaRPr kumimoji="1" lang="en-US" altLang="ja-JP" sz="3600" dirty="0" smtClean="0"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2272" y="228600"/>
            <a:ext cx="2706624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ＣＧ</a:t>
            </a:r>
            <a:endParaRPr kumimoji="1" lang="ja-JP" altLang="en-US" sz="40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11936" y="5867400"/>
            <a:ext cx="530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‣</a:t>
            </a:r>
            <a:r>
              <a:rPr lang="ja-JP" altLang="en-US" sz="36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 </a:t>
            </a:r>
            <a:r>
              <a:rPr kumimoji="1" lang="ja-JP" altLang="en-US" sz="36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グラフィックアドバイザー</a:t>
            </a:r>
            <a:endParaRPr kumimoji="1" lang="en-US" altLang="ja-JP" sz="3600" dirty="0" smtClean="0"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79464" y="5867401"/>
            <a:ext cx="30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：　</a:t>
            </a:r>
            <a:r>
              <a:rPr lang="ja-JP" altLang="en-US" sz="3600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橋本</a:t>
            </a:r>
            <a:endParaRPr kumimoji="1" lang="en-US" altLang="ja-JP" sz="3600" dirty="0" smtClean="0"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272" y="3154681"/>
            <a:ext cx="10930128" cy="45719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630936" y="4800600"/>
            <a:ext cx="10930128" cy="45719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52272" y="5821681"/>
            <a:ext cx="10930128" cy="45719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272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066800" y="2709000"/>
            <a:ext cx="3960000" cy="72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effectLst>
            <a:softEdge rad="2540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 smtClean="0">
                <a:solidFill>
                  <a:schemeClr val="tx1"/>
                </a:solidFill>
                <a:latin typeface="HGS教科書体" panose="02020600000000000000" pitchFamily="18" charset="-128"/>
                <a:ea typeface="HGS教科書体" panose="02020600000000000000" pitchFamily="18" charset="-128"/>
              </a:rPr>
              <a:t>ゲーム概要</a:t>
            </a:r>
            <a:endParaRPr kumimoji="1" lang="ja-JP" altLang="en-US" sz="4800" dirty="0">
              <a:solidFill>
                <a:schemeClr val="tx1"/>
              </a:solidFill>
              <a:latin typeface="HGS教科書体" panose="02020600000000000000" pitchFamily="18" charset="-128"/>
              <a:ea typeface="HGS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8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607DDAA6-2B8B-477E-A896-7D130F96AEA9}"/>
              </a:ext>
            </a:extLst>
          </p:cNvPr>
          <p:cNvSpPr txBox="1"/>
          <p:nvPr/>
        </p:nvSpPr>
        <p:spPr>
          <a:xfrm>
            <a:off x="780739" y="2328819"/>
            <a:ext cx="10423225" cy="6047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ja-JP" altLang="en-US" sz="3600" dirty="0"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既存のゲーム</a:t>
            </a:r>
            <a:r>
              <a:rPr lang="ja-JP" altLang="en-US" sz="3600" b="1" u="sng" dirty="0">
                <a:solidFill>
                  <a:srgbClr val="FF0000"/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「</a:t>
            </a:r>
            <a:r>
              <a:rPr lang="en-US" altLang="ja-JP" sz="3600" b="1" u="sng" dirty="0">
                <a:solidFill>
                  <a:srgbClr val="FF0000"/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five</a:t>
            </a:r>
            <a:r>
              <a:rPr lang="ja-JP" sz="3600" b="1" u="sng" dirty="0">
                <a:solidFill>
                  <a:srgbClr val="FF0000"/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 </a:t>
            </a:r>
            <a:r>
              <a:rPr lang="en-US" altLang="ja-JP" sz="3600" b="1" u="sng" dirty="0">
                <a:solidFill>
                  <a:srgbClr val="FF0000"/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nights</a:t>
            </a:r>
            <a:r>
              <a:rPr lang="ja-JP" sz="3600" b="1" u="sng" dirty="0">
                <a:solidFill>
                  <a:srgbClr val="FF0000"/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 </a:t>
            </a:r>
            <a:r>
              <a:rPr lang="en-US" altLang="ja-JP" sz="3600" b="1" u="sng" dirty="0">
                <a:solidFill>
                  <a:srgbClr val="FF0000"/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at</a:t>
            </a:r>
            <a:r>
              <a:rPr lang="ja-JP" sz="3600" b="1" u="sng" dirty="0">
                <a:solidFill>
                  <a:srgbClr val="FF0000"/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 </a:t>
            </a:r>
            <a:r>
              <a:rPr lang="en-US" altLang="ja-JP" sz="3600" b="1" u="sng" dirty="0">
                <a:solidFill>
                  <a:srgbClr val="FF0000"/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freddy's2</a:t>
            </a:r>
            <a:r>
              <a:rPr lang="ja-JP" altLang="en-US" sz="3600" b="1" u="sng" dirty="0">
                <a:solidFill>
                  <a:srgbClr val="FF0000"/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」</a:t>
            </a:r>
            <a:r>
              <a:rPr lang="ja-JP" altLang="en-US" sz="3600" dirty="0"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を再現</a:t>
            </a:r>
            <a:r>
              <a:rPr lang="ja-JP" altLang="en-US" sz="36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Calibri Light"/>
              </a:rPr>
              <a:t>する</a:t>
            </a:r>
            <a:endParaRPr lang="en-US" altLang="ja-JP" sz="3600" dirty="0">
              <a:latin typeface="HGP教科書体" panose="02020600000000000000" pitchFamily="18" charset="-128"/>
              <a:ea typeface="HGP教科書体" panose="02020600000000000000" pitchFamily="18" charset="-128"/>
              <a:cs typeface="+mn-lt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xmlns="" id="{1724C48F-ECFA-4D8F-A9B8-12DBA6DF0EB0}"/>
              </a:ext>
            </a:extLst>
          </p:cNvPr>
          <p:cNvSpPr/>
          <p:nvPr/>
        </p:nvSpPr>
        <p:spPr>
          <a:xfrm>
            <a:off x="670995" y="3200400"/>
            <a:ext cx="10642713" cy="16360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基幹となるゲームシステムをコピー</a:t>
            </a:r>
            <a:r>
              <a:rPr lang="ja-JP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して</a:t>
            </a:r>
            <a:endParaRPr lang="ja-JP" sz="3600" dirty="0">
              <a:solidFill>
                <a:schemeClr val="tx1">
                  <a:lumMod val="85000"/>
                  <a:lumOff val="15000"/>
                </a:schemeClr>
              </a:solidFill>
              <a:latin typeface="HGP教科書体" panose="02020600000000000000" pitchFamily="18" charset="-128"/>
              <a:ea typeface="HGP教科書体" panose="02020600000000000000" pitchFamily="18" charset="-128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オリジナルの世界観でオマージュ</a:t>
            </a:r>
            <a:r>
              <a:rPr lang="ja-JP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GP教科書体" panose="02020600000000000000" pitchFamily="18" charset="-128"/>
                <a:ea typeface="HGP教科書体" panose="02020600000000000000" pitchFamily="18" charset="-128"/>
                <a:cs typeface="Calibri"/>
              </a:rPr>
              <a:t>する</a:t>
            </a:r>
            <a:endParaRPr lang="ja-JP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HGP教科書体" panose="02020600000000000000" pitchFamily="18" charset="-128"/>
              <a:ea typeface="HGP教科書体" panose="02020600000000000000" pitchFamily="18" charset="-128"/>
              <a:cs typeface="Calibri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607DDAA6-2B8B-477E-A896-7D130F96AEA9}"/>
              </a:ext>
            </a:extLst>
          </p:cNvPr>
          <p:cNvSpPr txBox="1"/>
          <p:nvPr/>
        </p:nvSpPr>
        <p:spPr>
          <a:xfrm>
            <a:off x="881338" y="914400"/>
            <a:ext cx="10423225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ja-JP" altLang="en-US" sz="48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+mn-lt"/>
              </a:rPr>
              <a:t>コンセプト</a:t>
            </a:r>
            <a:endParaRPr lang="en-US" altLang="ja-JP" sz="4800" dirty="0">
              <a:latin typeface="HGP教科書体" panose="02020600000000000000" pitchFamily="18" charset="-128"/>
              <a:ea typeface="HGP教科書体" panose="02020600000000000000" pitchFamily="18" charset="-128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412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493224"/>
              </p:ext>
            </p:extLst>
          </p:nvPr>
        </p:nvGraphicFramePr>
        <p:xfrm>
          <a:off x="2599055" y="2066544"/>
          <a:ext cx="6993890" cy="3992881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496945"/>
                <a:gridCol w="3496945"/>
              </a:tblGrid>
              <a:tr h="657866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3600" b="1" dirty="0" smtClean="0">
                          <a:solidFill>
                            <a:schemeClr val="tx1"/>
                          </a:solidFill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ジャンル</a:t>
                      </a:r>
                      <a:endParaRPr kumimoji="1" lang="en-US" altLang="ja-JP" sz="3600" b="1" dirty="0" smtClean="0">
                        <a:solidFill>
                          <a:schemeClr val="tx1"/>
                        </a:solidFill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FPS</a:t>
                      </a:r>
                      <a:r>
                        <a:rPr kumimoji="1" lang="ja-JP" altLang="en-US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ホラー</a:t>
                      </a:r>
                      <a:endParaRPr kumimoji="1" lang="ja-JP" altLang="en-US" sz="3600" b="0" dirty="0"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667003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3600" b="1" dirty="0" smtClean="0">
                          <a:solidFill>
                            <a:schemeClr val="tx1"/>
                          </a:solidFill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プラットフォーム</a:t>
                      </a:r>
                      <a:endParaRPr kumimoji="1" lang="ja-JP" altLang="en-US" sz="3600" b="1" dirty="0">
                        <a:solidFill>
                          <a:schemeClr val="tx1"/>
                        </a:solidFill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Windows</a:t>
                      </a:r>
                      <a:endParaRPr kumimoji="1" lang="ja-JP" altLang="en-US" sz="3600" b="0" dirty="0"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667003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3600" b="1" dirty="0" smtClean="0">
                          <a:solidFill>
                            <a:schemeClr val="tx1"/>
                          </a:solidFill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操作</a:t>
                      </a:r>
                      <a:endParaRPr kumimoji="1" lang="ja-JP" altLang="en-US" sz="3600" b="1" dirty="0">
                        <a:solidFill>
                          <a:schemeClr val="tx1"/>
                        </a:solidFill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キーボード</a:t>
                      </a:r>
                      <a:r>
                        <a:rPr kumimoji="1" lang="en-US" altLang="ja-JP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/</a:t>
                      </a:r>
                      <a:r>
                        <a:rPr kumimoji="1" lang="ja-JP" altLang="en-US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マウス</a:t>
                      </a:r>
                      <a:endParaRPr kumimoji="1" lang="ja-JP" altLang="en-US" sz="3600" b="0" dirty="0"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667003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3600" b="1" dirty="0" smtClean="0">
                          <a:solidFill>
                            <a:schemeClr val="tx1"/>
                          </a:solidFill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画像サイズ</a:t>
                      </a:r>
                      <a:endParaRPr kumimoji="1" lang="ja-JP" altLang="en-US" sz="3600" b="1" dirty="0">
                        <a:solidFill>
                          <a:schemeClr val="tx1"/>
                        </a:solidFill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1920x1080</a:t>
                      </a:r>
                      <a:endParaRPr kumimoji="1" lang="ja-JP" altLang="en-US" sz="3600" b="0" dirty="0"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667003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3600" b="1" dirty="0" smtClean="0">
                          <a:solidFill>
                            <a:schemeClr val="tx1"/>
                          </a:solidFill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プレイ時間</a:t>
                      </a:r>
                      <a:endParaRPr kumimoji="1" lang="ja-JP" altLang="en-US" sz="3600" b="1" dirty="0">
                        <a:solidFill>
                          <a:schemeClr val="tx1"/>
                        </a:solidFill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1</a:t>
                      </a:r>
                      <a:r>
                        <a:rPr kumimoji="1" lang="ja-JP" altLang="en-US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ステージ</a:t>
                      </a:r>
                      <a:r>
                        <a:rPr kumimoji="1" lang="en-US" altLang="ja-JP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6</a:t>
                      </a:r>
                      <a:r>
                        <a:rPr kumimoji="1" lang="ja-JP" altLang="en-US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分</a:t>
                      </a:r>
                      <a:endParaRPr kumimoji="1" lang="ja-JP" altLang="en-US" sz="3600" b="0" dirty="0"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  <a:tr h="667003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3600" b="1" dirty="0" smtClean="0">
                          <a:solidFill>
                            <a:schemeClr val="tx1"/>
                          </a:solidFill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プレイ人数</a:t>
                      </a:r>
                      <a:endParaRPr kumimoji="1" lang="ja-JP" altLang="en-US" sz="3600" b="1" dirty="0">
                        <a:solidFill>
                          <a:schemeClr val="tx1"/>
                        </a:solidFill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1</a:t>
                      </a:r>
                      <a:r>
                        <a:rPr kumimoji="1" lang="ja-JP" altLang="en-US" sz="3600" dirty="0" smtClean="0">
                          <a:latin typeface="HGP教科書体" panose="02020600000000000000" pitchFamily="18" charset="-128"/>
                          <a:ea typeface="HGP教科書体" panose="02020600000000000000" pitchFamily="18" charset="-128"/>
                        </a:rPr>
                        <a:t>人</a:t>
                      </a:r>
                      <a:endParaRPr kumimoji="1" lang="ja-JP" altLang="en-US" sz="3600" b="0" dirty="0">
                        <a:latin typeface="HGP教科書体" panose="02020600000000000000" pitchFamily="18" charset="-128"/>
                        <a:ea typeface="HGP教科書体" panose="02020600000000000000" pitchFamily="18" charset="-128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607DDAA6-2B8B-477E-A896-7D130F96AEA9}"/>
              </a:ext>
            </a:extLst>
          </p:cNvPr>
          <p:cNvSpPr txBox="1"/>
          <p:nvPr/>
        </p:nvSpPr>
        <p:spPr>
          <a:xfrm>
            <a:off x="884386" y="905869"/>
            <a:ext cx="10423225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ja-JP" altLang="en-US" sz="4800" dirty="0" smtClean="0">
                <a:latin typeface="HGP教科書体" panose="02020600000000000000" pitchFamily="18" charset="-128"/>
                <a:ea typeface="HGP教科書体" panose="02020600000000000000" pitchFamily="18" charset="-128"/>
                <a:cs typeface="+mn-lt"/>
              </a:rPr>
              <a:t>ゲーム仕様</a:t>
            </a:r>
            <a:endParaRPr lang="en-US" altLang="ja-JP" sz="4800" dirty="0">
              <a:latin typeface="HGP教科書体" panose="02020600000000000000" pitchFamily="18" charset="-128"/>
              <a:ea typeface="HGP教科書体" panose="02020600000000000000" pitchFamily="18" charset="-128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9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3FDA5265-717E-4B06-9F87-CD001F26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66" y="227629"/>
            <a:ext cx="5613008" cy="1325563"/>
          </a:xfrm>
        </p:spPr>
        <p:txBody>
          <a:bodyPr/>
          <a:lstStyle/>
          <a:p>
            <a:pPr algn="ctr"/>
            <a:r>
              <a:rPr lang="ja-JP" altLang="en-US" dirty="0">
                <a:latin typeface="HG教科書体" panose="02020609000000000000" pitchFamily="17" charset="-128"/>
                <a:ea typeface="HG教科書体" panose="02020609000000000000" pitchFamily="17" charset="-128"/>
                <a:cs typeface="Calibri Light"/>
              </a:rPr>
              <a:t>ゲームシステム</a:t>
            </a:r>
          </a:p>
        </p:txBody>
      </p:sp>
      <p:sp>
        <p:nvSpPr>
          <p:cNvPr id="43" name="メモ 42"/>
          <p:cNvSpPr/>
          <p:nvPr/>
        </p:nvSpPr>
        <p:spPr>
          <a:xfrm>
            <a:off x="8844621" y="5852874"/>
            <a:ext cx="2674324" cy="675538"/>
          </a:xfrm>
          <a:prstGeom prst="foldedCorner">
            <a:avLst/>
          </a:prstGeom>
          <a:gradFill flip="none" rotWithShape="1">
            <a:gsLst>
              <a:gs pos="0">
                <a:schemeClr val="tx1">
                  <a:lumMod val="85000"/>
                  <a:shade val="30000"/>
                  <a:satMod val="115000"/>
                </a:schemeClr>
              </a:gs>
              <a:gs pos="50000">
                <a:schemeClr val="tx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一定時間経過でクリア</a:t>
            </a:r>
            <a:endParaRPr lang="en-US" altLang="ja-JP" sz="2000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63550" y="1567101"/>
            <a:ext cx="4908232" cy="4473139"/>
            <a:chOff x="463550" y="1567101"/>
            <a:chExt cx="4908232" cy="4473139"/>
          </a:xfrm>
        </p:grpSpPr>
        <p:sp>
          <p:nvSpPr>
            <p:cNvPr id="7" name="横巻き 6"/>
            <p:cNvSpPr/>
            <p:nvPr/>
          </p:nvSpPr>
          <p:spPr>
            <a:xfrm>
              <a:off x="463550" y="1567101"/>
              <a:ext cx="4908232" cy="4473139"/>
            </a:xfrm>
            <a:prstGeom prst="horizontalScroll">
              <a:avLst/>
            </a:prstGeom>
            <a:blipFill>
              <a:blip r:embed="rId3"/>
              <a:tile tx="0" ty="0" sx="100000" sy="100000" flip="none" algn="tl"/>
            </a:blipFill>
            <a:ln w="127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5" name="グループ化 4"/>
            <p:cNvGrpSpPr/>
            <p:nvPr/>
          </p:nvGrpSpPr>
          <p:grpSpPr>
            <a:xfrm>
              <a:off x="1850666" y="2369795"/>
              <a:ext cx="2713037" cy="2922941"/>
              <a:chOff x="2305245" y="2450236"/>
              <a:chExt cx="2713037" cy="2922941"/>
            </a:xfrm>
          </p:grpSpPr>
          <p:pic>
            <p:nvPicPr>
              <p:cNvPr id="1026" name="Picture 2" descr="C:\Users\春日井 理元\OneDrive\秋制作 チームA\CG\依田\エネミー仕上げ\oha_near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245" y="2450236"/>
                <a:ext cx="1338263" cy="1338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Users\春日井 理元\OneDrive\秋制作 チームA\CG\依田\エネミー仕上げ\bot_room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7770" y="2756345"/>
                <a:ext cx="1560512" cy="1560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:\Users\春日井 理元\OneDrive\秋制作 チームA\CG\依田\エネミー仕上げ\ran_come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7000" y="4034915"/>
                <a:ext cx="1338263" cy="13382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テキスト ボックス 2"/>
            <p:cNvSpPr txBox="1"/>
            <p:nvPr/>
          </p:nvSpPr>
          <p:spPr>
            <a:xfrm>
              <a:off x="4255927" y="2229041"/>
              <a:ext cx="615553" cy="17410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2800" dirty="0" smtClean="0">
                  <a:solidFill>
                    <a:schemeClr val="bg1"/>
                  </a:solidFill>
                  <a:latin typeface="HGP行書体" panose="03000600000000000000" pitchFamily="66" charset="-128"/>
                  <a:ea typeface="HGP行書体" panose="03000600000000000000" pitchFamily="66" charset="-128"/>
                </a:rPr>
                <a:t>敵が</a:t>
              </a:r>
              <a:r>
                <a:rPr lang="ja-JP" altLang="en-US" sz="2800" dirty="0">
                  <a:solidFill>
                    <a:schemeClr val="bg1"/>
                  </a:solidFill>
                  <a:latin typeface="HGP行書体" panose="03000600000000000000" pitchFamily="66" charset="-128"/>
                  <a:ea typeface="HGP行書体" panose="03000600000000000000" pitchFamily="66" charset="-128"/>
                </a:rPr>
                <a:t>出現</a:t>
              </a:r>
              <a:endParaRPr kumimoji="1" lang="ja-JP" altLang="en-US" sz="2800" dirty="0">
                <a:solidFill>
                  <a:schemeClr val="bg1"/>
                </a:solidFill>
                <a:latin typeface="HGP行書体" panose="03000600000000000000" pitchFamily="66" charset="-128"/>
                <a:ea typeface="HGP行書体" panose="03000600000000000000" pitchFamily="66" charset="-128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934200" y="1553192"/>
            <a:ext cx="4680000" cy="4320000"/>
            <a:chOff x="6934200" y="1553192"/>
            <a:chExt cx="4680000" cy="4320000"/>
          </a:xfrm>
        </p:grpSpPr>
        <p:sp>
          <p:nvSpPr>
            <p:cNvPr id="1218" name="横巻き 1217"/>
            <p:cNvSpPr/>
            <p:nvPr/>
          </p:nvSpPr>
          <p:spPr>
            <a:xfrm>
              <a:off x="6934200" y="1553192"/>
              <a:ext cx="4680000" cy="4320000"/>
            </a:xfrm>
            <a:prstGeom prst="horizontalScroll">
              <a:avLst/>
            </a:prstGeom>
            <a:blipFill>
              <a:blip r:embed="rId3"/>
              <a:tile tx="0" ty="0" sx="100000" sy="100000" flip="none" algn="tl"/>
            </a:blipFill>
            <a:ln w="12700">
              <a:solidFill>
                <a:schemeClr val="tx2">
                  <a:lumMod val="75000"/>
                </a:schemeClr>
              </a:solidFill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7749806" y="2417439"/>
              <a:ext cx="3048788" cy="2713588"/>
              <a:chOff x="7236817" y="2513572"/>
              <a:chExt cx="3048788" cy="2713588"/>
            </a:xfrm>
          </p:grpSpPr>
          <p:pic>
            <p:nvPicPr>
              <p:cNvPr id="1029" name="Picture 5" descr="C:\Users\春日井 理元\OneDrive\秋制作 チームA\CG\福田\清書オブジェクト\Crystal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7200" y="3748953"/>
                <a:ext cx="1478207" cy="14782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:\Users\春日井 理元\Documents\Team_A_Production\秋制作 ProjectA ver_α\テンプレート\Res\Game\Item\candle_big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4641" y="2928840"/>
                <a:ext cx="970964" cy="970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1" name="Picture 7" descr="C:\Users\春日井 理元\Documents\Team_A_Production\秋制作 ProjectA ver_α\テンプレート\Res\Game\Item\candle_fire_side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4641" y="2513572"/>
                <a:ext cx="240766" cy="970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:\Users\春日井 理元\Documents\Team_A_Production\秋制作 ProjectA ver_α\テンプレート\Res\Game\Item\pocket_watch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6817" y="2609344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テキスト ボックス 17"/>
            <p:cNvSpPr txBox="1"/>
            <p:nvPr/>
          </p:nvSpPr>
          <p:spPr>
            <a:xfrm>
              <a:off x="10324695" y="2224276"/>
              <a:ext cx="1046440" cy="23915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ja-JP" altLang="en-US" sz="2800" dirty="0">
                  <a:solidFill>
                    <a:schemeClr val="bg1"/>
                  </a:solidFill>
                  <a:latin typeface="HGP行書体" panose="03000600000000000000" pitchFamily="66" charset="-128"/>
                  <a:ea typeface="HGP行書体" panose="03000600000000000000" pitchFamily="66" charset="-128"/>
                </a:rPr>
                <a:t>アイテムを使って</a:t>
              </a:r>
              <a:endParaRPr lang="en-US" altLang="ja-JP" sz="2800" dirty="0">
                <a:solidFill>
                  <a:schemeClr val="bg1"/>
                </a:solidFill>
                <a:latin typeface="HGP行書体" panose="03000600000000000000" pitchFamily="66" charset="-128"/>
                <a:ea typeface="HGP行書体" panose="03000600000000000000" pitchFamily="66" charset="-128"/>
              </a:endParaRPr>
            </a:p>
            <a:p>
              <a:r>
                <a:rPr lang="ja-JP" altLang="en-US" sz="2800" dirty="0">
                  <a:solidFill>
                    <a:schemeClr val="bg1"/>
                  </a:solidFill>
                  <a:latin typeface="HGP行書体" panose="03000600000000000000" pitchFamily="66" charset="-128"/>
                  <a:ea typeface="HGP行書体" panose="03000600000000000000" pitchFamily="66" charset="-128"/>
                </a:rPr>
                <a:t>危険</a:t>
              </a:r>
              <a:r>
                <a:rPr lang="ja-JP" altLang="en-US" sz="2800" dirty="0" smtClean="0">
                  <a:solidFill>
                    <a:schemeClr val="bg1"/>
                  </a:solidFill>
                  <a:latin typeface="HGP行書体" panose="03000600000000000000" pitchFamily="66" charset="-128"/>
                  <a:ea typeface="HGP行書体" panose="03000600000000000000" pitchFamily="66" charset="-128"/>
                </a:rPr>
                <a:t>を</a:t>
              </a:r>
              <a:r>
                <a:rPr lang="ja-JP" altLang="en-US" sz="2800" dirty="0">
                  <a:solidFill>
                    <a:schemeClr val="bg1"/>
                  </a:solidFill>
                  <a:latin typeface="HGP行書体" panose="03000600000000000000" pitchFamily="66" charset="-128"/>
                  <a:ea typeface="HGP行書体" panose="03000600000000000000" pitchFamily="66" charset="-128"/>
                </a:rPr>
                <a:t>回避</a:t>
              </a:r>
            </a:p>
          </p:txBody>
        </p:sp>
      </p:grpSp>
      <p:sp>
        <p:nvSpPr>
          <p:cNvPr id="6" name="右矢印 5"/>
          <p:cNvSpPr/>
          <p:nvPr/>
        </p:nvSpPr>
        <p:spPr>
          <a:xfrm>
            <a:off x="5562600" y="2602345"/>
            <a:ext cx="1219200" cy="82665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85000"/>
                  <a:shade val="30000"/>
                  <a:satMod val="115000"/>
                </a:schemeClr>
              </a:gs>
              <a:gs pos="50000">
                <a:schemeClr val="tx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flipH="1">
            <a:off x="5562600" y="4178060"/>
            <a:ext cx="1219200" cy="82665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85000"/>
                  <a:shade val="30000"/>
                  <a:satMod val="115000"/>
                </a:schemeClr>
              </a:gs>
              <a:gs pos="50000">
                <a:schemeClr val="tx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2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3160</TotalTime>
  <Words>446</Words>
  <Application>Microsoft Office PowerPoint</Application>
  <PresentationFormat>ユーザー設定</PresentationFormat>
  <Paragraphs>173</Paragraphs>
  <Slides>33</Slides>
  <Notes>3</Notes>
  <HiddenSlides>1</HiddenSlides>
  <MMClips>7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4" baseType="lpstr">
      <vt:lpstr>Office Theme</vt:lpstr>
      <vt:lpstr>人形屋敷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ゲームシステム</vt:lpstr>
      <vt:lpstr>ゲーム画面比較</vt:lpstr>
      <vt:lpstr>ゲーム画面比較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five nights at freddy's</dc:title>
  <dc:creator>春日井 理元</dc:creator>
  <cp:lastModifiedBy>春日井 理元</cp:lastModifiedBy>
  <cp:revision>212</cp:revision>
  <dcterms:created xsi:type="dcterms:W3CDTF">2019-10-25T04:13:05Z</dcterms:created>
  <dcterms:modified xsi:type="dcterms:W3CDTF">2020-01-23T10:47:20Z</dcterms:modified>
</cp:coreProperties>
</file>